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5"/>
  </p:notesMasterIdLst>
  <p:sldIdLst>
    <p:sldId id="256" r:id="rId2"/>
    <p:sldId id="257" r:id="rId3"/>
    <p:sldId id="263" r:id="rId4"/>
    <p:sldId id="258" r:id="rId5"/>
    <p:sldId id="259" r:id="rId6"/>
    <p:sldId id="260" r:id="rId7"/>
    <p:sldId id="264" r:id="rId8"/>
    <p:sldId id="265" r:id="rId9"/>
    <p:sldId id="266" r:id="rId10"/>
    <p:sldId id="267" r:id="rId11"/>
    <p:sldId id="268" r:id="rId12"/>
    <p:sldId id="269" r:id="rId13"/>
    <p:sldId id="270" r:id="rId14"/>
  </p:sldIdLst>
  <p:sldSz cx="9144000" cy="6858000" type="screen4x3"/>
  <p:notesSz cx="6858000" cy="9144000"/>
  <p:defaultTextStyle>
    <a:lvl1pPr>
      <a:defRPr>
        <a:latin typeface="Calibri"/>
        <a:ea typeface="Calibri"/>
        <a:cs typeface="Calibri"/>
        <a:sym typeface="Calibri"/>
      </a:defRPr>
    </a:lvl1pPr>
    <a:lvl2pPr indent="457200">
      <a:defRPr>
        <a:latin typeface="Calibri"/>
        <a:ea typeface="Calibri"/>
        <a:cs typeface="Calibri"/>
        <a:sym typeface="Calibri"/>
      </a:defRPr>
    </a:lvl2pPr>
    <a:lvl3pPr indent="914400">
      <a:defRPr>
        <a:latin typeface="Calibri"/>
        <a:ea typeface="Calibri"/>
        <a:cs typeface="Calibri"/>
        <a:sym typeface="Calibri"/>
      </a:defRPr>
    </a:lvl3pPr>
    <a:lvl4pPr indent="1371600">
      <a:defRPr>
        <a:latin typeface="Calibri"/>
        <a:ea typeface="Calibri"/>
        <a:cs typeface="Calibri"/>
        <a:sym typeface="Calibri"/>
      </a:defRPr>
    </a:lvl4pPr>
    <a:lvl5pPr indent="1828800">
      <a:defRPr>
        <a:latin typeface="Calibri"/>
        <a:ea typeface="Calibri"/>
        <a:cs typeface="Calibri"/>
        <a:sym typeface="Calibri"/>
      </a:defRPr>
    </a:lvl5pPr>
    <a:lvl6pPr>
      <a:defRPr>
        <a:latin typeface="Calibri"/>
        <a:ea typeface="Calibri"/>
        <a:cs typeface="Calibri"/>
        <a:sym typeface="Calibri"/>
      </a:defRPr>
    </a:lvl6pPr>
    <a:lvl7pPr>
      <a:defRPr>
        <a:latin typeface="Calibri"/>
        <a:ea typeface="Calibri"/>
        <a:cs typeface="Calibri"/>
        <a:sym typeface="Calibri"/>
      </a:defRPr>
    </a:lvl7pPr>
    <a:lvl8pPr>
      <a:defRPr>
        <a:latin typeface="Calibri"/>
        <a:ea typeface="Calibri"/>
        <a:cs typeface="Calibri"/>
        <a:sym typeface="Calibri"/>
      </a:defRPr>
    </a:lvl8pPr>
    <a:lvl9pPr>
      <a:defRPr>
        <a:latin typeface="Calibri"/>
        <a:ea typeface="Calibri"/>
        <a:cs typeface="Calibri"/>
        <a:sym typeface="Calibri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n" i="on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ECECCA"/>
          </a:solidFill>
        </a:fill>
      </a:tcStyle>
    </a:wholeTbl>
    <a:band2H>
      <a:tcTxStyle/>
      <a:tcStyle>
        <a:tcBdr/>
        <a:fill>
          <a:solidFill>
            <a:srgbClr val="F6F6E6"/>
          </a:solidFill>
        </a:fill>
      </a:tcStyle>
    </a:band2H>
    <a:firstCol>
      <a:tcTxStyle b="on" i="on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CCCC00"/>
          </a:solidFill>
        </a:fill>
      </a:tcStyle>
    </a:firstCol>
    <a:lastRow>
      <a:tcTxStyle b="on" i="on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381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CCCC00"/>
          </a:solidFill>
        </a:fill>
      </a:tcStyle>
    </a:lastRow>
    <a:firstRow>
      <a:tcTxStyle b="on" i="on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381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CCCC00"/>
          </a:solidFill>
        </a:fill>
      </a:tcStyle>
    </a:firstRow>
  </a:tblStyle>
  <a:tblStyle styleId="{C7B018BB-80A7-4F77-B60F-C8B233D01FF8}" styleName="">
    <a:tblBg/>
    <a:wholeTbl>
      <a:tcTxStyle b="on" i="on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FFFFFF"/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n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FFFFFF"/>
          </a:solidFill>
        </a:fill>
      </a:tcStyle>
    </a:firstCol>
    <a:lastRow>
      <a:tcTxStyle b="on" i="on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381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FFFFFF"/>
          </a:solidFill>
        </a:fill>
      </a:tcStyle>
    </a:lastRow>
    <a:firstRow>
      <a:tcTxStyle b="on" i="on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381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FFFFFF"/>
          </a:solidFill>
        </a:fill>
      </a:tcStyle>
    </a:firstRow>
  </a:tblStyle>
  <a:tblStyle styleId="{EEE7283C-3CF3-47DC-8721-378D4A62B228}" styleName="">
    <a:tblBg/>
    <a:wholeTbl>
      <a:tcTxStyle b="on" i="on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D1DADA"/>
          </a:solidFill>
        </a:fill>
      </a:tcStyle>
    </a:wholeTbl>
    <a:band2H>
      <a:tcTxStyle/>
      <a:tcStyle>
        <a:tcBdr/>
        <a:fill>
          <a:solidFill>
            <a:srgbClr val="E9EDED"/>
          </a:solidFill>
        </a:fill>
      </a:tcStyle>
    </a:band2H>
    <a:firstCol>
      <a:tcTxStyle b="on" i="on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5C8B8B"/>
          </a:solidFill>
        </a:fill>
      </a:tcStyle>
    </a:firstCol>
    <a:lastRow>
      <a:tcTxStyle b="on" i="on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381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5C8B8B"/>
          </a:solidFill>
        </a:fill>
      </a:tcStyle>
    </a:lastRow>
    <a:firstRow>
      <a:tcTxStyle b="on" i="on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381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5C8B8B"/>
          </a:solidFill>
        </a:fill>
      </a:tcStyle>
    </a:firstRow>
  </a:tblStyle>
  <a:tblStyle styleId="{CF821DB8-F4EB-4A41-A1BA-3FCAFE7338EE}" styleName="">
    <a:tblBg/>
    <a:wholeTbl>
      <a:tcTxStyle b="on" i="on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n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CCCC00"/>
          </a:solidFill>
        </a:fill>
      </a:tcStyle>
    </a:firstCol>
    <a:lastRow>
      <a:tcTxStyle b="on" i="on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bevel/>
            </a:ln>
          </a:top>
          <a:bottom>
            <a:ln w="25400" cap="flat">
              <a:solidFill>
                <a:srgbClr val="000000"/>
              </a:solidFill>
              <a:prstDash val="solid"/>
              <a:bevel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n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bevel/>
            </a:ln>
          </a:top>
          <a:bottom>
            <a:ln w="25400" cap="flat">
              <a:solidFill>
                <a:srgbClr val="000000"/>
              </a:solidFill>
              <a:prstDash val="solid"/>
              <a:bevel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CCCC00"/>
          </a:solidFill>
        </a:fill>
      </a:tcStyle>
    </a:firstRow>
  </a:tblStyle>
  <a:tblStyle styleId="{33BA23B1-9221-436E-865A-0063620EA4FD}" styleName="">
    <a:tblBg/>
    <a:wholeTbl>
      <a:tcTxStyle b="on" i="on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>
            <a:srgbClr val="CACACA"/>
          </a:solidFill>
        </a:fill>
      </a:tcStyle>
    </a:wholeTbl>
    <a:band2H>
      <a:tcTxStyle/>
      <a:tcStyle>
        <a:tcBdr/>
        <a:fill>
          <a:solidFill>
            <a:srgbClr val="E6E6E6"/>
          </a:solidFill>
        </a:fill>
      </a:tcStyle>
    </a:band2H>
    <a:firstCol>
      <a:tcTxStyle b="on" i="on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/>
        </a:fill>
      </a:tcStyle>
    </a:firstCol>
    <a:lastRow>
      <a:tcTxStyle b="on" i="on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38100" cap="flat">
              <a:solidFill>
                <a:srgbClr val="FFFFFF"/>
              </a:solidFill>
              <a:prstDash val="solid"/>
              <a:bevel/>
            </a:ln>
          </a:top>
          <a:bottom>
            <a:ln w="127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/>
        </a:fill>
      </a:tcStyle>
    </a:lastRow>
    <a:firstRow>
      <a:tcTxStyle b="on" i="on">
        <a:font>
          <a:latin typeface="Calibri"/>
          <a:ea typeface="Calibri"/>
          <a:cs typeface="Calibri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bevel/>
            </a:ln>
          </a:left>
          <a:right>
            <a:ln w="12700" cap="flat">
              <a:solidFill>
                <a:srgbClr val="FFFFFF"/>
              </a:solidFill>
              <a:prstDash val="solid"/>
              <a:bevel/>
            </a:ln>
          </a:right>
          <a:top>
            <a:ln w="12700" cap="flat">
              <a:solidFill>
                <a:srgbClr val="FFFFFF"/>
              </a:solidFill>
              <a:prstDash val="solid"/>
              <a:bevel/>
            </a:ln>
          </a:top>
          <a:bottom>
            <a:ln w="38100" cap="flat">
              <a:solidFill>
                <a:srgbClr val="FFFFFF"/>
              </a:solidFill>
              <a:prstDash val="solid"/>
              <a:bevel/>
            </a:ln>
          </a:bottom>
          <a:insideH>
            <a:ln w="12700" cap="flat">
              <a:solidFill>
                <a:srgbClr val="FFFFFF"/>
              </a:solidFill>
              <a:prstDash val="solid"/>
              <a:bevel/>
            </a:ln>
          </a:insideH>
          <a:insideV>
            <a:ln w="12700" cap="flat">
              <a:solidFill>
                <a:srgbClr val="FFFFFF"/>
              </a:solidFill>
              <a:prstDash val="solid"/>
              <a:bevel/>
            </a:ln>
          </a:insideV>
        </a:tcBdr>
        <a:fill>
          <a:solidFill/>
        </a:fill>
      </a:tcStyle>
    </a:firstRow>
  </a:tblStyle>
  <a:tblStyle styleId="{2708684C-4D16-4618-839F-0558EEFCDFE6}" styleName="">
    <a:tblBg/>
    <a:wholeTbl>
      <a:tcTxStyle b="on" i="on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bevel/>
            </a:ln>
          </a:left>
          <a:right>
            <a:ln w="12700" cap="flat">
              <a:solidFill>
                <a:srgbClr val="000000"/>
              </a:solidFill>
              <a:prstDash val="solid"/>
              <a:bevel/>
            </a:ln>
          </a:right>
          <a:top>
            <a:ln w="12700" cap="flat">
              <a:solidFill>
                <a:srgbClr val="000000"/>
              </a:solidFill>
              <a:prstDash val="solid"/>
              <a:bevel/>
            </a:ln>
          </a:top>
          <a:bottom>
            <a:ln w="12700" cap="flat">
              <a:solidFill>
                <a:srgbClr val="000000"/>
              </a:solidFill>
              <a:prstDash val="solid"/>
              <a:bevel/>
            </a:ln>
          </a:bottom>
          <a:insideH>
            <a:ln w="12700" cap="flat">
              <a:solidFill>
                <a:srgbClr val="000000"/>
              </a:solidFill>
              <a:prstDash val="solid"/>
              <a:bevel/>
            </a:ln>
          </a:insideH>
          <a:insideV>
            <a:ln w="12700" cap="flat">
              <a:solidFill>
                <a:srgbClr val="000000"/>
              </a:solidFill>
              <a:prstDash val="solid"/>
              <a:bevel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n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bevel/>
            </a:ln>
          </a:left>
          <a:right>
            <a:ln w="12700" cap="flat">
              <a:solidFill>
                <a:srgbClr val="000000"/>
              </a:solidFill>
              <a:prstDash val="solid"/>
              <a:bevel/>
            </a:ln>
          </a:right>
          <a:top>
            <a:ln w="12700" cap="flat">
              <a:solidFill>
                <a:srgbClr val="000000"/>
              </a:solidFill>
              <a:prstDash val="solid"/>
              <a:bevel/>
            </a:ln>
          </a:top>
          <a:bottom>
            <a:ln w="12700" cap="flat">
              <a:solidFill>
                <a:srgbClr val="000000"/>
              </a:solidFill>
              <a:prstDash val="solid"/>
              <a:bevel/>
            </a:ln>
          </a:bottom>
          <a:insideH>
            <a:ln w="12700" cap="flat">
              <a:solidFill>
                <a:srgbClr val="000000"/>
              </a:solidFill>
              <a:prstDash val="solid"/>
              <a:bevel/>
            </a:ln>
          </a:insideH>
          <a:insideV>
            <a:ln w="12700" cap="flat">
              <a:solidFill>
                <a:srgbClr val="000000"/>
              </a:solidFill>
              <a:prstDash val="solid"/>
              <a:bevel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n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bevel/>
            </a:ln>
          </a:left>
          <a:right>
            <a:ln w="12700" cap="flat">
              <a:solidFill>
                <a:srgbClr val="000000"/>
              </a:solidFill>
              <a:prstDash val="solid"/>
              <a:bevel/>
            </a:ln>
          </a:right>
          <a:top>
            <a:ln w="50800" cap="flat">
              <a:solidFill>
                <a:srgbClr val="000000"/>
              </a:solidFill>
              <a:prstDash val="solid"/>
              <a:bevel/>
            </a:ln>
          </a:top>
          <a:bottom>
            <a:ln w="12700" cap="flat">
              <a:solidFill>
                <a:srgbClr val="000000"/>
              </a:solidFill>
              <a:prstDash val="solid"/>
              <a:bevel/>
            </a:ln>
          </a:bottom>
          <a:insideH>
            <a:ln w="12700" cap="flat">
              <a:solidFill>
                <a:srgbClr val="000000"/>
              </a:solidFill>
              <a:prstDash val="solid"/>
              <a:bevel/>
            </a:ln>
          </a:insideH>
          <a:insideV>
            <a:ln w="12700" cap="flat">
              <a:solidFill>
                <a:srgbClr val="000000"/>
              </a:solidFill>
              <a:prstDash val="solid"/>
              <a:bevel/>
            </a:ln>
          </a:insideV>
        </a:tcBdr>
        <a:fill>
          <a:noFill/>
        </a:fill>
      </a:tcStyle>
    </a:lastRow>
    <a:firstRow>
      <a:tcTxStyle b="on" i="on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bevel/>
            </a:ln>
          </a:left>
          <a:right>
            <a:ln w="12700" cap="flat">
              <a:solidFill>
                <a:srgbClr val="000000"/>
              </a:solidFill>
              <a:prstDash val="solid"/>
              <a:bevel/>
            </a:ln>
          </a:right>
          <a:top>
            <a:ln w="12700" cap="flat">
              <a:solidFill>
                <a:srgbClr val="000000"/>
              </a:solidFill>
              <a:prstDash val="solid"/>
              <a:bevel/>
            </a:ln>
          </a:top>
          <a:bottom>
            <a:ln w="25400" cap="flat">
              <a:solidFill>
                <a:srgbClr val="000000"/>
              </a:solidFill>
              <a:prstDash val="solid"/>
              <a:bevel/>
            </a:ln>
          </a:bottom>
          <a:insideH>
            <a:ln w="12700" cap="flat">
              <a:solidFill>
                <a:srgbClr val="000000"/>
              </a:solidFill>
              <a:prstDash val="solid"/>
              <a:bevel/>
            </a:ln>
          </a:insideH>
          <a:insideV>
            <a:ln w="12700" cap="flat">
              <a:solidFill>
                <a:srgbClr val="000000"/>
              </a:solidFill>
              <a:prstDash val="solid"/>
              <a:bevel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59" d="100"/>
          <a:sy n="59" d="100"/>
        </p:scale>
        <p:origin x="1422" y="45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Shape 74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 lvl="0"/>
            <a:endParaRPr dirty="0"/>
          </a:p>
        </p:txBody>
      </p:sp>
      <p:sp>
        <p:nvSpPr>
          <p:cNvPr id="75" name="Shape 75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 lvl="0"/>
            <a:endParaRPr/>
          </a:p>
        </p:txBody>
      </p:sp>
    </p:spTree>
    <p:extLst>
      <p:ext uri="{BB962C8B-B14F-4D97-AF65-F5344CB8AC3E}">
        <p14:creationId xmlns:p14="http://schemas.microsoft.com/office/powerpoint/2010/main" val="631127486"/>
      </p:ext>
    </p:extLst>
  </p:cSld>
  <p:clrMap bg1="lt1" tx1="dk1" bg2="lt2" tx2="dk2" accent1="accent1" accent2="accent2" accent3="accent3" accent4="accent4" accent5="accent5" accent6="accent6" hlink="hlink" folHlink="folHlink"/>
  <p:notesStyle>
    <a:lvl1pPr defTabSz="457200">
      <a:lnSpc>
        <a:spcPct val="117999"/>
      </a:lnSpc>
      <a:defRPr sz="2200">
        <a:latin typeface="+mj-lt"/>
        <a:ea typeface="+mj-ea"/>
        <a:cs typeface="+mj-cs"/>
        <a:sym typeface="Helvetica Neue"/>
      </a:defRPr>
    </a:lvl1pPr>
    <a:lvl2pPr indent="228600" defTabSz="457200">
      <a:lnSpc>
        <a:spcPct val="117999"/>
      </a:lnSpc>
      <a:defRPr sz="2200">
        <a:latin typeface="+mj-lt"/>
        <a:ea typeface="+mj-ea"/>
        <a:cs typeface="+mj-cs"/>
        <a:sym typeface="Helvetica Neue"/>
      </a:defRPr>
    </a:lvl2pPr>
    <a:lvl3pPr indent="457200" defTabSz="457200">
      <a:lnSpc>
        <a:spcPct val="117999"/>
      </a:lnSpc>
      <a:defRPr sz="2200">
        <a:latin typeface="+mj-lt"/>
        <a:ea typeface="+mj-ea"/>
        <a:cs typeface="+mj-cs"/>
        <a:sym typeface="Helvetica Neue"/>
      </a:defRPr>
    </a:lvl3pPr>
    <a:lvl4pPr indent="685800" defTabSz="457200">
      <a:lnSpc>
        <a:spcPct val="117999"/>
      </a:lnSpc>
      <a:defRPr sz="2200">
        <a:latin typeface="+mj-lt"/>
        <a:ea typeface="+mj-ea"/>
        <a:cs typeface="+mj-cs"/>
        <a:sym typeface="Helvetica Neue"/>
      </a:defRPr>
    </a:lvl4pPr>
    <a:lvl5pPr indent="914400" defTabSz="457200">
      <a:lnSpc>
        <a:spcPct val="117999"/>
      </a:lnSpc>
      <a:defRPr sz="2200">
        <a:latin typeface="+mj-lt"/>
        <a:ea typeface="+mj-ea"/>
        <a:cs typeface="+mj-cs"/>
        <a:sym typeface="Helvetica Neue"/>
      </a:defRPr>
    </a:lvl5pPr>
    <a:lvl6pPr indent="1143000" defTabSz="457200">
      <a:lnSpc>
        <a:spcPct val="117999"/>
      </a:lnSpc>
      <a:defRPr sz="2200">
        <a:latin typeface="+mj-lt"/>
        <a:ea typeface="+mj-ea"/>
        <a:cs typeface="+mj-cs"/>
        <a:sym typeface="Helvetica Neue"/>
      </a:defRPr>
    </a:lvl6pPr>
    <a:lvl7pPr indent="1371600" defTabSz="457200">
      <a:lnSpc>
        <a:spcPct val="117999"/>
      </a:lnSpc>
      <a:defRPr sz="2200">
        <a:latin typeface="+mj-lt"/>
        <a:ea typeface="+mj-ea"/>
        <a:cs typeface="+mj-cs"/>
        <a:sym typeface="Helvetica Neue"/>
      </a:defRPr>
    </a:lvl7pPr>
    <a:lvl8pPr indent="1600200" defTabSz="457200">
      <a:lnSpc>
        <a:spcPct val="117999"/>
      </a:lnSpc>
      <a:defRPr sz="2200">
        <a:latin typeface="+mj-lt"/>
        <a:ea typeface="+mj-ea"/>
        <a:cs typeface="+mj-cs"/>
        <a:sym typeface="Helvetica Neue"/>
      </a:defRPr>
    </a:lvl8pPr>
    <a:lvl9pPr indent="1828800" defTabSz="457200">
      <a:lnSpc>
        <a:spcPct val="117999"/>
      </a:lnSpc>
      <a:defRPr sz="2200">
        <a:latin typeface="+mj-lt"/>
        <a:ea typeface="+mj-ea"/>
        <a:cs typeface="+mj-cs"/>
        <a:sym typeface="Helvetica Neue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Defau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Shape 37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fld id="{86CB4B4D-7CA3-9044-876B-883B54F8677D}" type="slidenum">
              <a:t>‹#›</a:t>
            </a:fld>
            <a:endParaRPr dirty="0"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Defau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Shape 39"/>
          <p:cNvSpPr/>
          <p:nvPr/>
        </p:nvSpPr>
        <p:spPr>
          <a:xfrm flipH="1">
            <a:off x="7315199" y="1066800"/>
            <a:ext cx="1" cy="4495800"/>
          </a:xfrm>
          <a:prstGeom prst="line">
            <a:avLst/>
          </a:prstGeom>
          <a:ln>
            <a:solidFill/>
            <a:round/>
          </a:ln>
        </p:spPr>
        <p:txBody>
          <a:bodyPr lIns="0" tIns="0" rIns="0" bIns="0"/>
          <a:lstStyle/>
          <a:p>
            <a:pPr lvl="0" defTabSz="457200">
              <a:defRPr sz="1200">
                <a:latin typeface="+mn-lt"/>
                <a:ea typeface="+mn-ea"/>
                <a:cs typeface="+mn-cs"/>
                <a:sym typeface="Helvetica"/>
              </a:defRPr>
            </a:pPr>
            <a:endParaRPr dirty="0"/>
          </a:p>
        </p:txBody>
      </p:sp>
      <p:grpSp>
        <p:nvGrpSpPr>
          <p:cNvPr id="71" name="Group 71"/>
          <p:cNvGrpSpPr/>
          <p:nvPr/>
        </p:nvGrpSpPr>
        <p:grpSpPr>
          <a:xfrm>
            <a:off x="7493000" y="2992437"/>
            <a:ext cx="1338263" cy="2189163"/>
            <a:chOff x="0" y="0"/>
            <a:chExt cx="1338262" cy="2189162"/>
          </a:xfrm>
        </p:grpSpPr>
        <p:sp>
          <p:nvSpPr>
            <p:cNvPr id="40" name="Shape 40"/>
            <p:cNvSpPr/>
            <p:nvPr/>
          </p:nvSpPr>
          <p:spPr>
            <a:xfrm>
              <a:off x="0" y="0"/>
              <a:ext cx="201613" cy="20161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rgbClr val="330066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/>
              <a:endParaRPr dirty="0"/>
            </a:p>
          </p:txBody>
        </p:sp>
        <p:sp>
          <p:nvSpPr>
            <p:cNvPr id="41" name="Shape 41"/>
            <p:cNvSpPr/>
            <p:nvPr/>
          </p:nvSpPr>
          <p:spPr>
            <a:xfrm>
              <a:off x="284162" y="0"/>
              <a:ext cx="201613" cy="20161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rgbClr val="330066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/>
              <a:endParaRPr dirty="0"/>
            </a:p>
          </p:txBody>
        </p:sp>
        <p:sp>
          <p:nvSpPr>
            <p:cNvPr id="42" name="Shape 42"/>
            <p:cNvSpPr/>
            <p:nvPr/>
          </p:nvSpPr>
          <p:spPr>
            <a:xfrm>
              <a:off x="568325" y="0"/>
              <a:ext cx="201613" cy="20161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rgbClr val="330066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/>
              <a:endParaRPr dirty="0"/>
            </a:p>
          </p:txBody>
        </p:sp>
        <p:sp>
          <p:nvSpPr>
            <p:cNvPr id="43" name="Shape 43"/>
            <p:cNvSpPr/>
            <p:nvPr/>
          </p:nvSpPr>
          <p:spPr>
            <a:xfrm>
              <a:off x="0" y="284162"/>
              <a:ext cx="201613" cy="20161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rgbClr val="330066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/>
              <a:endParaRPr dirty="0"/>
            </a:p>
          </p:txBody>
        </p:sp>
        <p:sp>
          <p:nvSpPr>
            <p:cNvPr id="44" name="Shape 44"/>
            <p:cNvSpPr/>
            <p:nvPr/>
          </p:nvSpPr>
          <p:spPr>
            <a:xfrm>
              <a:off x="284162" y="284162"/>
              <a:ext cx="201613" cy="20161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rgbClr val="330066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/>
              <a:endParaRPr dirty="0"/>
            </a:p>
          </p:txBody>
        </p:sp>
        <p:sp>
          <p:nvSpPr>
            <p:cNvPr id="45" name="Shape 45"/>
            <p:cNvSpPr/>
            <p:nvPr/>
          </p:nvSpPr>
          <p:spPr>
            <a:xfrm>
              <a:off x="568325" y="284162"/>
              <a:ext cx="201613" cy="20161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rgbClr val="330066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/>
              <a:endParaRPr dirty="0"/>
            </a:p>
          </p:txBody>
        </p:sp>
        <p:sp>
          <p:nvSpPr>
            <p:cNvPr id="46" name="Shape 46"/>
            <p:cNvSpPr/>
            <p:nvPr/>
          </p:nvSpPr>
          <p:spPr>
            <a:xfrm>
              <a:off x="852487" y="284162"/>
              <a:ext cx="201613" cy="20161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rgbClr val="669999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/>
              <a:endParaRPr dirty="0"/>
            </a:p>
          </p:txBody>
        </p:sp>
        <p:sp>
          <p:nvSpPr>
            <p:cNvPr id="47" name="Shape 47"/>
            <p:cNvSpPr/>
            <p:nvPr/>
          </p:nvSpPr>
          <p:spPr>
            <a:xfrm>
              <a:off x="0" y="568325"/>
              <a:ext cx="201613" cy="20161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rgbClr val="330066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/>
              <a:endParaRPr dirty="0"/>
            </a:p>
          </p:txBody>
        </p:sp>
        <p:sp>
          <p:nvSpPr>
            <p:cNvPr id="48" name="Shape 48"/>
            <p:cNvSpPr/>
            <p:nvPr/>
          </p:nvSpPr>
          <p:spPr>
            <a:xfrm>
              <a:off x="284162" y="568325"/>
              <a:ext cx="201613" cy="20161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rgbClr val="330066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/>
              <a:endParaRPr dirty="0"/>
            </a:p>
          </p:txBody>
        </p:sp>
        <p:sp>
          <p:nvSpPr>
            <p:cNvPr id="49" name="Shape 49"/>
            <p:cNvSpPr/>
            <p:nvPr/>
          </p:nvSpPr>
          <p:spPr>
            <a:xfrm>
              <a:off x="568325" y="568325"/>
              <a:ext cx="201613" cy="20161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rgbClr val="669999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/>
              <a:endParaRPr dirty="0"/>
            </a:p>
          </p:txBody>
        </p:sp>
        <p:sp>
          <p:nvSpPr>
            <p:cNvPr id="50" name="Shape 50"/>
            <p:cNvSpPr/>
            <p:nvPr/>
          </p:nvSpPr>
          <p:spPr>
            <a:xfrm>
              <a:off x="852487" y="568325"/>
              <a:ext cx="201613" cy="20161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rgbClr val="669999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/>
              <a:endParaRPr dirty="0"/>
            </a:p>
          </p:txBody>
        </p:sp>
        <p:sp>
          <p:nvSpPr>
            <p:cNvPr id="51" name="Shape 51"/>
            <p:cNvSpPr/>
            <p:nvPr/>
          </p:nvSpPr>
          <p:spPr>
            <a:xfrm>
              <a:off x="1136650" y="568325"/>
              <a:ext cx="201613" cy="20161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rgbClr val="CCCC00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/>
              <a:endParaRPr dirty="0"/>
            </a:p>
          </p:txBody>
        </p:sp>
        <p:sp>
          <p:nvSpPr>
            <p:cNvPr id="52" name="Shape 52"/>
            <p:cNvSpPr/>
            <p:nvPr/>
          </p:nvSpPr>
          <p:spPr>
            <a:xfrm>
              <a:off x="0" y="850900"/>
              <a:ext cx="201613" cy="20320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rgbClr val="330066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/>
              <a:endParaRPr dirty="0"/>
            </a:p>
          </p:txBody>
        </p:sp>
        <p:sp>
          <p:nvSpPr>
            <p:cNvPr id="53" name="Shape 53"/>
            <p:cNvSpPr/>
            <p:nvPr/>
          </p:nvSpPr>
          <p:spPr>
            <a:xfrm>
              <a:off x="284162" y="850900"/>
              <a:ext cx="201613" cy="20320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rgbClr val="669999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/>
              <a:endParaRPr dirty="0"/>
            </a:p>
          </p:txBody>
        </p:sp>
        <p:sp>
          <p:nvSpPr>
            <p:cNvPr id="54" name="Shape 54"/>
            <p:cNvSpPr/>
            <p:nvPr/>
          </p:nvSpPr>
          <p:spPr>
            <a:xfrm>
              <a:off x="568325" y="850900"/>
              <a:ext cx="201613" cy="20320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rgbClr val="669999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/>
              <a:endParaRPr dirty="0"/>
            </a:p>
          </p:txBody>
        </p:sp>
        <p:sp>
          <p:nvSpPr>
            <p:cNvPr id="55" name="Shape 55"/>
            <p:cNvSpPr/>
            <p:nvPr/>
          </p:nvSpPr>
          <p:spPr>
            <a:xfrm>
              <a:off x="852487" y="850900"/>
              <a:ext cx="201613" cy="20320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rgbClr val="CCCC00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/>
              <a:endParaRPr dirty="0"/>
            </a:p>
          </p:txBody>
        </p:sp>
        <p:sp>
          <p:nvSpPr>
            <p:cNvPr id="56" name="Shape 56"/>
            <p:cNvSpPr/>
            <p:nvPr/>
          </p:nvSpPr>
          <p:spPr>
            <a:xfrm>
              <a:off x="0" y="1135062"/>
              <a:ext cx="201613" cy="2032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rgbClr val="669999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/>
              <a:endParaRPr dirty="0"/>
            </a:p>
          </p:txBody>
        </p:sp>
        <p:sp>
          <p:nvSpPr>
            <p:cNvPr id="57" name="Shape 57"/>
            <p:cNvSpPr/>
            <p:nvPr/>
          </p:nvSpPr>
          <p:spPr>
            <a:xfrm>
              <a:off x="284162" y="1135062"/>
              <a:ext cx="201613" cy="2032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rgbClr val="669999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/>
              <a:endParaRPr dirty="0"/>
            </a:p>
          </p:txBody>
        </p:sp>
        <p:sp>
          <p:nvSpPr>
            <p:cNvPr id="58" name="Shape 58"/>
            <p:cNvSpPr/>
            <p:nvPr/>
          </p:nvSpPr>
          <p:spPr>
            <a:xfrm>
              <a:off x="568325" y="1135062"/>
              <a:ext cx="201613" cy="2032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rgbClr val="CCCC00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/>
              <a:endParaRPr dirty="0"/>
            </a:p>
          </p:txBody>
        </p:sp>
        <p:sp>
          <p:nvSpPr>
            <p:cNvPr id="59" name="Shape 59"/>
            <p:cNvSpPr/>
            <p:nvPr/>
          </p:nvSpPr>
          <p:spPr>
            <a:xfrm>
              <a:off x="852487" y="1135062"/>
              <a:ext cx="201613" cy="2032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rgbClr val="CCCC00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/>
              <a:endParaRPr dirty="0"/>
            </a:p>
          </p:txBody>
        </p:sp>
        <p:sp>
          <p:nvSpPr>
            <p:cNvPr id="60" name="Shape 60"/>
            <p:cNvSpPr/>
            <p:nvPr/>
          </p:nvSpPr>
          <p:spPr>
            <a:xfrm>
              <a:off x="1136650" y="1135062"/>
              <a:ext cx="201613" cy="2032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rgbClr val="D8D8EC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/>
              <a:endParaRPr dirty="0"/>
            </a:p>
          </p:txBody>
        </p:sp>
        <p:sp>
          <p:nvSpPr>
            <p:cNvPr id="61" name="Shape 61"/>
            <p:cNvSpPr/>
            <p:nvPr/>
          </p:nvSpPr>
          <p:spPr>
            <a:xfrm>
              <a:off x="0" y="1419225"/>
              <a:ext cx="201613" cy="20161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rgbClr val="669999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/>
              <a:endParaRPr dirty="0"/>
            </a:p>
          </p:txBody>
        </p:sp>
        <p:sp>
          <p:nvSpPr>
            <p:cNvPr id="62" name="Shape 62"/>
            <p:cNvSpPr/>
            <p:nvPr/>
          </p:nvSpPr>
          <p:spPr>
            <a:xfrm>
              <a:off x="284162" y="1419225"/>
              <a:ext cx="201613" cy="20161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rgbClr val="CCCC00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/>
              <a:endParaRPr dirty="0"/>
            </a:p>
          </p:txBody>
        </p:sp>
        <p:sp>
          <p:nvSpPr>
            <p:cNvPr id="63" name="Shape 63"/>
            <p:cNvSpPr/>
            <p:nvPr/>
          </p:nvSpPr>
          <p:spPr>
            <a:xfrm>
              <a:off x="568325" y="1419225"/>
              <a:ext cx="201613" cy="20161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rgbClr val="CCCC00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/>
              <a:endParaRPr dirty="0"/>
            </a:p>
          </p:txBody>
        </p:sp>
        <p:sp>
          <p:nvSpPr>
            <p:cNvPr id="64" name="Shape 64"/>
            <p:cNvSpPr/>
            <p:nvPr/>
          </p:nvSpPr>
          <p:spPr>
            <a:xfrm>
              <a:off x="852487" y="1419225"/>
              <a:ext cx="201613" cy="20161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rgbClr val="D8D8EC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/>
              <a:endParaRPr dirty="0"/>
            </a:p>
          </p:txBody>
        </p:sp>
        <p:sp>
          <p:nvSpPr>
            <p:cNvPr id="65" name="Shape 65"/>
            <p:cNvSpPr/>
            <p:nvPr/>
          </p:nvSpPr>
          <p:spPr>
            <a:xfrm>
              <a:off x="0" y="1703387"/>
              <a:ext cx="201613" cy="20161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rgbClr val="CCCC00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/>
              <a:endParaRPr dirty="0"/>
            </a:p>
          </p:txBody>
        </p:sp>
        <p:sp>
          <p:nvSpPr>
            <p:cNvPr id="66" name="Shape 66"/>
            <p:cNvSpPr/>
            <p:nvPr/>
          </p:nvSpPr>
          <p:spPr>
            <a:xfrm>
              <a:off x="284162" y="1703387"/>
              <a:ext cx="201613" cy="20161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rgbClr val="CCCC00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/>
              <a:endParaRPr dirty="0"/>
            </a:p>
          </p:txBody>
        </p:sp>
        <p:sp>
          <p:nvSpPr>
            <p:cNvPr id="67" name="Shape 67"/>
            <p:cNvSpPr/>
            <p:nvPr/>
          </p:nvSpPr>
          <p:spPr>
            <a:xfrm>
              <a:off x="568325" y="1703387"/>
              <a:ext cx="201613" cy="20161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rgbClr val="D8D8EC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/>
              <a:endParaRPr dirty="0"/>
            </a:p>
          </p:txBody>
        </p:sp>
        <p:sp>
          <p:nvSpPr>
            <p:cNvPr id="68" name="Shape 68"/>
            <p:cNvSpPr/>
            <p:nvPr/>
          </p:nvSpPr>
          <p:spPr>
            <a:xfrm>
              <a:off x="852487" y="1703387"/>
              <a:ext cx="201613" cy="20161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rgbClr val="D8D8EC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/>
              <a:endParaRPr dirty="0"/>
            </a:p>
          </p:txBody>
        </p:sp>
        <p:sp>
          <p:nvSpPr>
            <p:cNvPr id="69" name="Shape 69"/>
            <p:cNvSpPr/>
            <p:nvPr/>
          </p:nvSpPr>
          <p:spPr>
            <a:xfrm>
              <a:off x="284162" y="1987550"/>
              <a:ext cx="201613" cy="20161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rgbClr val="D8D8EC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/>
              <a:endParaRPr dirty="0"/>
            </a:p>
          </p:txBody>
        </p:sp>
        <p:sp>
          <p:nvSpPr>
            <p:cNvPr id="70" name="Shape 70"/>
            <p:cNvSpPr/>
            <p:nvPr/>
          </p:nvSpPr>
          <p:spPr>
            <a:xfrm>
              <a:off x="852487" y="1987550"/>
              <a:ext cx="201613" cy="20161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rgbClr val="D8D8EC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/>
              <a:endParaRPr dirty="0"/>
            </a:p>
          </p:txBody>
        </p:sp>
      </p:grpSp>
      <p:sp>
        <p:nvSpPr>
          <p:cNvPr id="72" name="Shape 72"/>
          <p:cNvSpPr/>
          <p:nvPr/>
        </p:nvSpPr>
        <p:spPr>
          <a:xfrm>
            <a:off x="304800" y="2819400"/>
            <a:ext cx="8229600" cy="0"/>
          </a:xfrm>
          <a:prstGeom prst="line">
            <a:avLst/>
          </a:prstGeom>
          <a:ln w="6350">
            <a:solidFill/>
            <a:round/>
          </a:ln>
        </p:spPr>
        <p:txBody>
          <a:bodyPr lIns="0" tIns="0" rIns="0" bIns="0"/>
          <a:lstStyle/>
          <a:p>
            <a:pPr lvl="0" defTabSz="457200">
              <a:defRPr sz="1200">
                <a:latin typeface="+mn-lt"/>
                <a:ea typeface="+mn-ea"/>
                <a:cs typeface="+mn-cs"/>
                <a:sym typeface="Helvetica"/>
              </a:defRPr>
            </a:pPr>
            <a:endParaRPr dirty="0"/>
          </a:p>
        </p:txBody>
      </p:sp>
      <p:sp>
        <p:nvSpPr>
          <p:cNvPr id="73" name="Shape 73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  <a:fld id="{86CB4B4D-7CA3-9044-876B-883B54F8677D}" type="slidenum">
              <a:t>‹#›</a:t>
            </a:fld>
            <a:endParaRPr dirty="0"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22238"/>
            <a:ext cx="7543800" cy="1295400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719263"/>
            <a:ext cx="8229600" cy="4411662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dt" sz="half" idx="10"/>
          </p:nvPr>
        </p:nvSpPr>
        <p:spPr>
          <a:xfrm>
            <a:off x="457200" y="6248400"/>
            <a:ext cx="2133600" cy="45720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 dirty="0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ftr" sz="quarter" idx="11"/>
          </p:nvPr>
        </p:nvSpPr>
        <p:spPr>
          <a:xfrm>
            <a:off x="3124200" y="6248400"/>
            <a:ext cx="2895600" cy="457200"/>
          </a:xfrm>
          <a:prstGeom prst="rect">
            <a:avLst/>
          </a:prstGeom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 dirty="0"/>
          </a:p>
        </p:txBody>
      </p:sp>
      <p:sp>
        <p:nvSpPr>
          <p:cNvPr id="6" name="Rectangle 7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6600E64-D7E7-4C07-B05A-B75D179F10AE}" type="slidenum">
              <a:rPr lang="en-US" altLang="en-US"/>
              <a:pPr>
                <a:defRPr/>
              </a:pPr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36046435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/>
          <p:nvPr/>
        </p:nvSpPr>
        <p:spPr>
          <a:xfrm>
            <a:off x="7962900" y="152400"/>
            <a:ext cx="0" cy="1524000"/>
          </a:xfrm>
          <a:prstGeom prst="line">
            <a:avLst/>
          </a:prstGeom>
          <a:ln>
            <a:solidFill/>
            <a:round/>
          </a:ln>
        </p:spPr>
        <p:txBody>
          <a:bodyPr lIns="0" tIns="0" rIns="0" bIns="0"/>
          <a:lstStyle/>
          <a:p>
            <a:pPr lvl="0" defTabSz="457200">
              <a:defRPr sz="1200">
                <a:latin typeface="+mn-lt"/>
                <a:ea typeface="+mn-ea"/>
                <a:cs typeface="+mn-cs"/>
                <a:sym typeface="Helvetica"/>
              </a:defRPr>
            </a:pPr>
            <a:endParaRPr dirty="0"/>
          </a:p>
        </p:txBody>
      </p:sp>
      <p:grpSp>
        <p:nvGrpSpPr>
          <p:cNvPr id="34" name="Group 34"/>
          <p:cNvGrpSpPr/>
          <p:nvPr/>
        </p:nvGrpSpPr>
        <p:grpSpPr>
          <a:xfrm>
            <a:off x="8153399" y="152400"/>
            <a:ext cx="792164" cy="1295401"/>
            <a:chOff x="0" y="0"/>
            <a:chExt cx="792162" cy="1295400"/>
          </a:xfrm>
        </p:grpSpPr>
        <p:sp>
          <p:nvSpPr>
            <p:cNvPr id="3" name="Shape 3"/>
            <p:cNvSpPr/>
            <p:nvPr/>
          </p:nvSpPr>
          <p:spPr>
            <a:xfrm>
              <a:off x="-1" y="0"/>
              <a:ext cx="120026" cy="11994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rgbClr val="330066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/>
              <a:endParaRPr dirty="0"/>
            </a:p>
          </p:txBody>
        </p:sp>
        <p:sp>
          <p:nvSpPr>
            <p:cNvPr id="4" name="Shape 4"/>
            <p:cNvSpPr/>
            <p:nvPr/>
          </p:nvSpPr>
          <p:spPr>
            <a:xfrm>
              <a:off x="168034" y="0"/>
              <a:ext cx="118525" cy="11994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rgbClr val="330066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/>
              <a:endParaRPr dirty="0"/>
            </a:p>
          </p:txBody>
        </p:sp>
        <p:sp>
          <p:nvSpPr>
            <p:cNvPr id="5" name="Shape 5"/>
            <p:cNvSpPr/>
            <p:nvPr/>
          </p:nvSpPr>
          <p:spPr>
            <a:xfrm>
              <a:off x="336068" y="0"/>
              <a:ext cx="115525" cy="11994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rgbClr val="330066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/>
              <a:endParaRPr dirty="0"/>
            </a:p>
          </p:txBody>
        </p:sp>
        <p:sp>
          <p:nvSpPr>
            <p:cNvPr id="6" name="Shape 6"/>
            <p:cNvSpPr/>
            <p:nvPr/>
          </p:nvSpPr>
          <p:spPr>
            <a:xfrm>
              <a:off x="-1" y="167922"/>
              <a:ext cx="120026" cy="11544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rgbClr val="330066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/>
              <a:endParaRPr dirty="0"/>
            </a:p>
          </p:txBody>
        </p:sp>
        <p:sp>
          <p:nvSpPr>
            <p:cNvPr id="7" name="Shape 7"/>
            <p:cNvSpPr/>
            <p:nvPr/>
          </p:nvSpPr>
          <p:spPr>
            <a:xfrm>
              <a:off x="168034" y="167922"/>
              <a:ext cx="118525" cy="11544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rgbClr val="330066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/>
              <a:endParaRPr dirty="0"/>
            </a:p>
          </p:txBody>
        </p:sp>
        <p:sp>
          <p:nvSpPr>
            <p:cNvPr id="8" name="Shape 8"/>
            <p:cNvSpPr/>
            <p:nvPr/>
          </p:nvSpPr>
          <p:spPr>
            <a:xfrm>
              <a:off x="336068" y="167922"/>
              <a:ext cx="115525" cy="11544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rgbClr val="330066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/>
              <a:endParaRPr dirty="0"/>
            </a:p>
          </p:txBody>
        </p:sp>
        <p:sp>
          <p:nvSpPr>
            <p:cNvPr id="9" name="Shape 9"/>
            <p:cNvSpPr/>
            <p:nvPr/>
          </p:nvSpPr>
          <p:spPr>
            <a:xfrm>
              <a:off x="504103" y="167922"/>
              <a:ext cx="115525" cy="11544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rgbClr val="669999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/>
              <a:endParaRPr dirty="0"/>
            </a:p>
          </p:txBody>
        </p:sp>
        <p:sp>
          <p:nvSpPr>
            <p:cNvPr id="10" name="Shape 10"/>
            <p:cNvSpPr/>
            <p:nvPr/>
          </p:nvSpPr>
          <p:spPr>
            <a:xfrm>
              <a:off x="-1" y="335844"/>
              <a:ext cx="120026" cy="11544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rgbClr val="330066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/>
              <a:endParaRPr dirty="0"/>
            </a:p>
          </p:txBody>
        </p:sp>
        <p:sp>
          <p:nvSpPr>
            <p:cNvPr id="11" name="Shape 11"/>
            <p:cNvSpPr/>
            <p:nvPr/>
          </p:nvSpPr>
          <p:spPr>
            <a:xfrm>
              <a:off x="168034" y="335844"/>
              <a:ext cx="118525" cy="11544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rgbClr val="330066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/>
              <a:endParaRPr dirty="0"/>
            </a:p>
          </p:txBody>
        </p:sp>
        <p:sp>
          <p:nvSpPr>
            <p:cNvPr id="12" name="Shape 12"/>
            <p:cNvSpPr/>
            <p:nvPr/>
          </p:nvSpPr>
          <p:spPr>
            <a:xfrm>
              <a:off x="336068" y="335844"/>
              <a:ext cx="115525" cy="11544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rgbClr val="669999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/>
              <a:endParaRPr dirty="0"/>
            </a:p>
          </p:txBody>
        </p:sp>
        <p:sp>
          <p:nvSpPr>
            <p:cNvPr id="13" name="Shape 13"/>
            <p:cNvSpPr/>
            <p:nvPr/>
          </p:nvSpPr>
          <p:spPr>
            <a:xfrm>
              <a:off x="504103" y="335844"/>
              <a:ext cx="115525" cy="11544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rgbClr val="669999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/>
              <a:endParaRPr dirty="0"/>
            </a:p>
          </p:txBody>
        </p:sp>
        <p:sp>
          <p:nvSpPr>
            <p:cNvPr id="14" name="Shape 14"/>
            <p:cNvSpPr/>
            <p:nvPr/>
          </p:nvSpPr>
          <p:spPr>
            <a:xfrm>
              <a:off x="672137" y="335844"/>
              <a:ext cx="120026" cy="11544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rgbClr val="CCCC00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/>
              <a:endParaRPr dirty="0"/>
            </a:p>
          </p:txBody>
        </p:sp>
        <p:sp>
          <p:nvSpPr>
            <p:cNvPr id="15" name="Shape 15"/>
            <p:cNvSpPr/>
            <p:nvPr/>
          </p:nvSpPr>
          <p:spPr>
            <a:xfrm>
              <a:off x="-1" y="503766"/>
              <a:ext cx="120026" cy="11994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rgbClr val="330066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/>
              <a:endParaRPr dirty="0"/>
            </a:p>
          </p:txBody>
        </p:sp>
        <p:sp>
          <p:nvSpPr>
            <p:cNvPr id="16" name="Shape 16"/>
            <p:cNvSpPr/>
            <p:nvPr/>
          </p:nvSpPr>
          <p:spPr>
            <a:xfrm>
              <a:off x="168034" y="503766"/>
              <a:ext cx="118525" cy="11994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rgbClr val="669999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/>
              <a:endParaRPr dirty="0"/>
            </a:p>
          </p:txBody>
        </p:sp>
        <p:sp>
          <p:nvSpPr>
            <p:cNvPr id="17" name="Shape 17"/>
            <p:cNvSpPr/>
            <p:nvPr/>
          </p:nvSpPr>
          <p:spPr>
            <a:xfrm>
              <a:off x="336068" y="503766"/>
              <a:ext cx="115525" cy="11994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rgbClr val="669999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/>
              <a:endParaRPr dirty="0"/>
            </a:p>
          </p:txBody>
        </p:sp>
        <p:sp>
          <p:nvSpPr>
            <p:cNvPr id="18" name="Shape 18"/>
            <p:cNvSpPr/>
            <p:nvPr/>
          </p:nvSpPr>
          <p:spPr>
            <a:xfrm>
              <a:off x="504103" y="503766"/>
              <a:ext cx="115525" cy="11994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rgbClr val="CCCC00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/>
              <a:endParaRPr dirty="0"/>
            </a:p>
          </p:txBody>
        </p:sp>
        <p:sp>
          <p:nvSpPr>
            <p:cNvPr id="19" name="Shape 19"/>
            <p:cNvSpPr/>
            <p:nvPr/>
          </p:nvSpPr>
          <p:spPr>
            <a:xfrm>
              <a:off x="-1" y="671688"/>
              <a:ext cx="120026" cy="11994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rgbClr val="669999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/>
              <a:endParaRPr dirty="0"/>
            </a:p>
          </p:txBody>
        </p:sp>
        <p:sp>
          <p:nvSpPr>
            <p:cNvPr id="20" name="Shape 20"/>
            <p:cNvSpPr/>
            <p:nvPr/>
          </p:nvSpPr>
          <p:spPr>
            <a:xfrm>
              <a:off x="168034" y="671688"/>
              <a:ext cx="118525" cy="11994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rgbClr val="669999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/>
              <a:endParaRPr dirty="0"/>
            </a:p>
          </p:txBody>
        </p:sp>
        <p:sp>
          <p:nvSpPr>
            <p:cNvPr id="21" name="Shape 21"/>
            <p:cNvSpPr/>
            <p:nvPr/>
          </p:nvSpPr>
          <p:spPr>
            <a:xfrm>
              <a:off x="336068" y="671688"/>
              <a:ext cx="115525" cy="11994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rgbClr val="CCCC00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/>
              <a:endParaRPr dirty="0"/>
            </a:p>
          </p:txBody>
        </p:sp>
        <p:sp>
          <p:nvSpPr>
            <p:cNvPr id="22" name="Shape 22"/>
            <p:cNvSpPr/>
            <p:nvPr/>
          </p:nvSpPr>
          <p:spPr>
            <a:xfrm>
              <a:off x="504103" y="671688"/>
              <a:ext cx="115525" cy="11994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rgbClr val="CCCC00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/>
              <a:endParaRPr dirty="0"/>
            </a:p>
          </p:txBody>
        </p:sp>
        <p:sp>
          <p:nvSpPr>
            <p:cNvPr id="23" name="Shape 23"/>
            <p:cNvSpPr/>
            <p:nvPr/>
          </p:nvSpPr>
          <p:spPr>
            <a:xfrm>
              <a:off x="672137" y="671688"/>
              <a:ext cx="120026" cy="11994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rgbClr val="D8D8EC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/>
              <a:endParaRPr dirty="0"/>
            </a:p>
          </p:txBody>
        </p:sp>
        <p:sp>
          <p:nvSpPr>
            <p:cNvPr id="24" name="Shape 24"/>
            <p:cNvSpPr/>
            <p:nvPr/>
          </p:nvSpPr>
          <p:spPr>
            <a:xfrm>
              <a:off x="-1" y="839611"/>
              <a:ext cx="120026" cy="11844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rgbClr val="669999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/>
              <a:endParaRPr dirty="0"/>
            </a:p>
          </p:txBody>
        </p:sp>
        <p:sp>
          <p:nvSpPr>
            <p:cNvPr id="25" name="Shape 25"/>
            <p:cNvSpPr/>
            <p:nvPr/>
          </p:nvSpPr>
          <p:spPr>
            <a:xfrm>
              <a:off x="168034" y="839611"/>
              <a:ext cx="118525" cy="11844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rgbClr val="CCCC00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/>
              <a:endParaRPr dirty="0"/>
            </a:p>
          </p:txBody>
        </p:sp>
        <p:sp>
          <p:nvSpPr>
            <p:cNvPr id="26" name="Shape 26"/>
            <p:cNvSpPr/>
            <p:nvPr/>
          </p:nvSpPr>
          <p:spPr>
            <a:xfrm>
              <a:off x="336068" y="839611"/>
              <a:ext cx="115525" cy="11844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rgbClr val="CCCC00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/>
              <a:endParaRPr dirty="0"/>
            </a:p>
          </p:txBody>
        </p:sp>
        <p:sp>
          <p:nvSpPr>
            <p:cNvPr id="27" name="Shape 27"/>
            <p:cNvSpPr/>
            <p:nvPr/>
          </p:nvSpPr>
          <p:spPr>
            <a:xfrm>
              <a:off x="504103" y="839611"/>
              <a:ext cx="115525" cy="11844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rgbClr val="D8D8EC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/>
              <a:endParaRPr dirty="0"/>
            </a:p>
          </p:txBody>
        </p:sp>
        <p:sp>
          <p:nvSpPr>
            <p:cNvPr id="28" name="Shape 28"/>
            <p:cNvSpPr/>
            <p:nvPr/>
          </p:nvSpPr>
          <p:spPr>
            <a:xfrm>
              <a:off x="-1" y="1007533"/>
              <a:ext cx="120026" cy="11544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rgbClr val="CCCC00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/>
              <a:endParaRPr dirty="0"/>
            </a:p>
          </p:txBody>
        </p:sp>
        <p:sp>
          <p:nvSpPr>
            <p:cNvPr id="29" name="Shape 29"/>
            <p:cNvSpPr/>
            <p:nvPr/>
          </p:nvSpPr>
          <p:spPr>
            <a:xfrm>
              <a:off x="168034" y="1007533"/>
              <a:ext cx="118525" cy="11544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rgbClr val="CCCC00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/>
              <a:endParaRPr dirty="0"/>
            </a:p>
          </p:txBody>
        </p:sp>
        <p:sp>
          <p:nvSpPr>
            <p:cNvPr id="30" name="Shape 30"/>
            <p:cNvSpPr/>
            <p:nvPr/>
          </p:nvSpPr>
          <p:spPr>
            <a:xfrm>
              <a:off x="336068" y="1007533"/>
              <a:ext cx="115525" cy="11544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rgbClr val="D8D8EC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/>
              <a:endParaRPr dirty="0"/>
            </a:p>
          </p:txBody>
        </p:sp>
        <p:sp>
          <p:nvSpPr>
            <p:cNvPr id="31" name="Shape 31"/>
            <p:cNvSpPr/>
            <p:nvPr/>
          </p:nvSpPr>
          <p:spPr>
            <a:xfrm>
              <a:off x="504103" y="1007533"/>
              <a:ext cx="115525" cy="11544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rgbClr val="D8D8EC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/>
              <a:endParaRPr dirty="0"/>
            </a:p>
          </p:txBody>
        </p:sp>
        <p:sp>
          <p:nvSpPr>
            <p:cNvPr id="32" name="Shape 32"/>
            <p:cNvSpPr/>
            <p:nvPr/>
          </p:nvSpPr>
          <p:spPr>
            <a:xfrm>
              <a:off x="168034" y="1175455"/>
              <a:ext cx="118525" cy="11994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rgbClr val="D8D8EC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/>
              <a:endParaRPr dirty="0"/>
            </a:p>
          </p:txBody>
        </p:sp>
        <p:sp>
          <p:nvSpPr>
            <p:cNvPr id="33" name="Shape 33"/>
            <p:cNvSpPr/>
            <p:nvPr/>
          </p:nvSpPr>
          <p:spPr>
            <a:xfrm>
              <a:off x="504103" y="1175455"/>
              <a:ext cx="115525" cy="11994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rgbClr val="D8D8EC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/>
              <a:endParaRPr dirty="0"/>
            </a:p>
          </p:txBody>
        </p:sp>
      </p:grpSp>
      <p:sp>
        <p:nvSpPr>
          <p:cNvPr id="35" name="Shape 35"/>
          <p:cNvSpPr>
            <a:spLocks noGrp="1"/>
          </p:cNvSpPr>
          <p:nvPr>
            <p:ph type="sldNum" sz="quarter" idx="2"/>
          </p:nvPr>
        </p:nvSpPr>
        <p:spPr>
          <a:xfrm>
            <a:off x="6553200" y="6248400"/>
            <a:ext cx="2133600" cy="231140"/>
          </a:xfrm>
          <a:prstGeom prst="rect">
            <a:avLst/>
          </a:prstGeom>
          <a:ln w="12700">
            <a:miter lim="400000"/>
          </a:ln>
        </p:spPr>
        <p:txBody>
          <a:bodyPr lIns="45719" rIns="45719">
            <a:spAutoFit/>
          </a:bodyPr>
          <a:lstStyle>
            <a:lvl1pPr algn="r">
              <a:defRPr sz="1000"/>
            </a:lvl1pPr>
          </a:lstStyle>
          <a:p>
            <a:pPr lvl="0"/>
            <a:fld id="{86CB4B4D-7CA3-9044-876B-883B54F8677D}" type="slidenum">
              <a:t>‹#›</a:t>
            </a:fld>
            <a:endParaRPr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</p:sldLayoutIdLst>
  <p:transition spd="med"/>
  <p:txStyles>
    <p:titleStyle>
      <a:lvl1pPr>
        <a:defRPr sz="3900" b="1">
          <a:solidFill>
            <a:srgbClr val="330066"/>
          </a:solidFill>
          <a:latin typeface="Calibri"/>
          <a:ea typeface="Calibri"/>
          <a:cs typeface="Calibri"/>
          <a:sym typeface="Calibri"/>
        </a:defRPr>
      </a:lvl1pPr>
      <a:lvl2pPr>
        <a:defRPr sz="3900" b="1">
          <a:solidFill>
            <a:srgbClr val="330066"/>
          </a:solidFill>
          <a:latin typeface="Calibri"/>
          <a:ea typeface="Calibri"/>
          <a:cs typeface="Calibri"/>
          <a:sym typeface="Calibri"/>
        </a:defRPr>
      </a:lvl2pPr>
      <a:lvl3pPr>
        <a:defRPr sz="3900" b="1">
          <a:solidFill>
            <a:srgbClr val="330066"/>
          </a:solidFill>
          <a:latin typeface="Calibri"/>
          <a:ea typeface="Calibri"/>
          <a:cs typeface="Calibri"/>
          <a:sym typeface="Calibri"/>
        </a:defRPr>
      </a:lvl3pPr>
      <a:lvl4pPr>
        <a:defRPr sz="3900" b="1">
          <a:solidFill>
            <a:srgbClr val="330066"/>
          </a:solidFill>
          <a:latin typeface="Calibri"/>
          <a:ea typeface="Calibri"/>
          <a:cs typeface="Calibri"/>
          <a:sym typeface="Calibri"/>
        </a:defRPr>
      </a:lvl4pPr>
      <a:lvl5pPr>
        <a:defRPr sz="3900" b="1">
          <a:solidFill>
            <a:srgbClr val="330066"/>
          </a:solidFill>
          <a:latin typeface="Calibri"/>
          <a:ea typeface="Calibri"/>
          <a:cs typeface="Calibri"/>
          <a:sym typeface="Calibri"/>
        </a:defRPr>
      </a:lvl5pPr>
      <a:lvl6pPr indent="457200">
        <a:defRPr sz="3900" b="1">
          <a:solidFill>
            <a:srgbClr val="330066"/>
          </a:solidFill>
          <a:latin typeface="Calibri"/>
          <a:ea typeface="Calibri"/>
          <a:cs typeface="Calibri"/>
          <a:sym typeface="Calibri"/>
        </a:defRPr>
      </a:lvl6pPr>
      <a:lvl7pPr indent="914400">
        <a:defRPr sz="3900" b="1">
          <a:solidFill>
            <a:srgbClr val="330066"/>
          </a:solidFill>
          <a:latin typeface="Calibri"/>
          <a:ea typeface="Calibri"/>
          <a:cs typeface="Calibri"/>
          <a:sym typeface="Calibri"/>
        </a:defRPr>
      </a:lvl7pPr>
      <a:lvl8pPr indent="1371600">
        <a:defRPr sz="3900" b="1">
          <a:solidFill>
            <a:srgbClr val="330066"/>
          </a:solidFill>
          <a:latin typeface="Calibri"/>
          <a:ea typeface="Calibri"/>
          <a:cs typeface="Calibri"/>
          <a:sym typeface="Calibri"/>
        </a:defRPr>
      </a:lvl8pPr>
      <a:lvl9pPr indent="1828800">
        <a:defRPr sz="3900" b="1">
          <a:solidFill>
            <a:srgbClr val="330066"/>
          </a:solidFill>
          <a:latin typeface="Calibri"/>
          <a:ea typeface="Calibri"/>
          <a:cs typeface="Calibri"/>
          <a:sym typeface="Calibri"/>
        </a:defRPr>
      </a:lvl9pPr>
    </p:titleStyle>
    <p:bodyStyle>
      <a:lvl1pPr marL="342900" indent="-342900">
        <a:spcBef>
          <a:spcPts val="700"/>
        </a:spcBef>
        <a:buClr>
          <a:srgbClr val="330066"/>
        </a:buClr>
        <a:buSzPct val="70000"/>
        <a:buFont typeface="Wingdings"/>
        <a:buChar char="▪"/>
        <a:defRPr sz="3000">
          <a:latin typeface="Calibri"/>
          <a:ea typeface="Calibri"/>
          <a:cs typeface="Calibri"/>
          <a:sym typeface="Calibri"/>
        </a:defRPr>
      </a:lvl1pPr>
      <a:lvl2pPr marL="745636" indent="-401149">
        <a:spcBef>
          <a:spcPts val="700"/>
        </a:spcBef>
        <a:buClr>
          <a:srgbClr val="330066"/>
        </a:buClr>
        <a:buSzPct val="70000"/>
        <a:buFont typeface="Wingdings"/>
        <a:buChar char="●"/>
        <a:defRPr sz="3000">
          <a:latin typeface="Calibri"/>
          <a:ea typeface="Calibri"/>
          <a:cs typeface="Calibri"/>
          <a:sym typeface="Calibri"/>
        </a:defRPr>
      </a:lvl2pPr>
      <a:lvl3pPr marL="1076808" indent="-383070">
        <a:spcBef>
          <a:spcPts val="700"/>
        </a:spcBef>
        <a:buClr>
          <a:srgbClr val="330066"/>
        </a:buClr>
        <a:buSzPct val="70000"/>
        <a:buFont typeface="Wingdings"/>
        <a:buChar char="●"/>
        <a:defRPr sz="3000">
          <a:latin typeface="Calibri"/>
          <a:ea typeface="Calibri"/>
          <a:cs typeface="Calibri"/>
          <a:sym typeface="Calibri"/>
        </a:defRPr>
      </a:lvl3pPr>
      <a:lvl4pPr marL="1427162" indent="-438150">
        <a:spcBef>
          <a:spcPts val="700"/>
        </a:spcBef>
        <a:buClr>
          <a:srgbClr val="330066"/>
        </a:buClr>
        <a:buSzPct val="75000"/>
        <a:buFont typeface="Wingdings"/>
        <a:buChar char="▪"/>
        <a:defRPr sz="3000">
          <a:latin typeface="Calibri"/>
          <a:ea typeface="Calibri"/>
          <a:cs typeface="Calibri"/>
          <a:sym typeface="Calibri"/>
        </a:defRPr>
      </a:lvl4pPr>
      <a:lvl5pPr marL="1809220" indent="-526520">
        <a:spcBef>
          <a:spcPts val="700"/>
        </a:spcBef>
        <a:buClr>
          <a:srgbClr val="330066"/>
        </a:buClr>
        <a:buSzPct val="80000"/>
        <a:buFont typeface="Wingdings"/>
        <a:buChar char="▪"/>
        <a:defRPr sz="3000">
          <a:latin typeface="Calibri"/>
          <a:ea typeface="Calibri"/>
          <a:cs typeface="Calibri"/>
          <a:sym typeface="Calibri"/>
        </a:defRPr>
      </a:lvl5pPr>
      <a:lvl6pPr marL="2266420" indent="-526520">
        <a:spcBef>
          <a:spcPts val="700"/>
        </a:spcBef>
        <a:buClr>
          <a:srgbClr val="330066"/>
        </a:buClr>
        <a:buSzPct val="80000"/>
        <a:buFont typeface="Wingdings"/>
        <a:buChar char="•"/>
        <a:defRPr sz="3000">
          <a:latin typeface="Calibri"/>
          <a:ea typeface="Calibri"/>
          <a:cs typeface="Calibri"/>
          <a:sym typeface="Calibri"/>
        </a:defRPr>
      </a:lvl6pPr>
      <a:lvl7pPr marL="2723620" indent="-526520">
        <a:spcBef>
          <a:spcPts val="700"/>
        </a:spcBef>
        <a:buClr>
          <a:srgbClr val="330066"/>
        </a:buClr>
        <a:buSzPct val="80000"/>
        <a:buFont typeface="Wingdings"/>
        <a:buChar char="•"/>
        <a:defRPr sz="3000">
          <a:latin typeface="Calibri"/>
          <a:ea typeface="Calibri"/>
          <a:cs typeface="Calibri"/>
          <a:sym typeface="Calibri"/>
        </a:defRPr>
      </a:lvl7pPr>
      <a:lvl8pPr marL="3180820" indent="-526520">
        <a:spcBef>
          <a:spcPts val="700"/>
        </a:spcBef>
        <a:buClr>
          <a:srgbClr val="330066"/>
        </a:buClr>
        <a:buSzPct val="80000"/>
        <a:buFont typeface="Wingdings"/>
        <a:buChar char="•"/>
        <a:defRPr sz="3000">
          <a:latin typeface="Calibri"/>
          <a:ea typeface="Calibri"/>
          <a:cs typeface="Calibri"/>
          <a:sym typeface="Calibri"/>
        </a:defRPr>
      </a:lvl8pPr>
      <a:lvl9pPr marL="3638020" indent="-526520">
        <a:spcBef>
          <a:spcPts val="700"/>
        </a:spcBef>
        <a:buClr>
          <a:srgbClr val="330066"/>
        </a:buClr>
        <a:buSzPct val="80000"/>
        <a:buFont typeface="Wingdings"/>
        <a:buChar char="•"/>
        <a:defRPr sz="3000">
          <a:latin typeface="Calibri"/>
          <a:ea typeface="Calibri"/>
          <a:cs typeface="Calibri"/>
          <a:sym typeface="Calibri"/>
        </a:defRPr>
      </a:lvl9pPr>
    </p:bodyStyle>
    <p:otherStyle>
      <a:lvl1pPr algn="r">
        <a:defRPr sz="1000">
          <a:solidFill>
            <a:schemeClr val="tx1"/>
          </a:solidFill>
          <a:latin typeface="+mn-lt"/>
          <a:ea typeface="+mn-ea"/>
          <a:cs typeface="+mn-cs"/>
          <a:sym typeface="Calibri"/>
        </a:defRPr>
      </a:lvl1pPr>
      <a:lvl2pPr indent="457200" algn="r">
        <a:defRPr sz="1000">
          <a:solidFill>
            <a:schemeClr val="tx1"/>
          </a:solidFill>
          <a:latin typeface="+mn-lt"/>
          <a:ea typeface="+mn-ea"/>
          <a:cs typeface="+mn-cs"/>
          <a:sym typeface="Calibri"/>
        </a:defRPr>
      </a:lvl2pPr>
      <a:lvl3pPr indent="914400" algn="r">
        <a:defRPr sz="1000">
          <a:solidFill>
            <a:schemeClr val="tx1"/>
          </a:solidFill>
          <a:latin typeface="+mn-lt"/>
          <a:ea typeface="+mn-ea"/>
          <a:cs typeface="+mn-cs"/>
          <a:sym typeface="Calibri"/>
        </a:defRPr>
      </a:lvl3pPr>
      <a:lvl4pPr indent="1371600" algn="r">
        <a:defRPr sz="1000">
          <a:solidFill>
            <a:schemeClr val="tx1"/>
          </a:solidFill>
          <a:latin typeface="+mn-lt"/>
          <a:ea typeface="+mn-ea"/>
          <a:cs typeface="+mn-cs"/>
          <a:sym typeface="Calibri"/>
        </a:defRPr>
      </a:lvl4pPr>
      <a:lvl5pPr indent="1828800" algn="r">
        <a:defRPr sz="1000">
          <a:solidFill>
            <a:schemeClr val="tx1"/>
          </a:solidFill>
          <a:latin typeface="+mn-lt"/>
          <a:ea typeface="+mn-ea"/>
          <a:cs typeface="+mn-cs"/>
          <a:sym typeface="Calibri"/>
        </a:defRPr>
      </a:lvl5pPr>
      <a:lvl6pPr algn="r">
        <a:defRPr sz="1000">
          <a:solidFill>
            <a:schemeClr val="tx1"/>
          </a:solidFill>
          <a:latin typeface="+mn-lt"/>
          <a:ea typeface="+mn-ea"/>
          <a:cs typeface="+mn-cs"/>
          <a:sym typeface="Calibri"/>
        </a:defRPr>
      </a:lvl6pPr>
      <a:lvl7pPr algn="r">
        <a:defRPr sz="1000">
          <a:solidFill>
            <a:schemeClr val="tx1"/>
          </a:solidFill>
          <a:latin typeface="+mn-lt"/>
          <a:ea typeface="+mn-ea"/>
          <a:cs typeface="+mn-cs"/>
          <a:sym typeface="Calibri"/>
        </a:defRPr>
      </a:lvl7pPr>
      <a:lvl8pPr algn="r">
        <a:defRPr sz="1000">
          <a:solidFill>
            <a:schemeClr val="tx1"/>
          </a:solidFill>
          <a:latin typeface="+mn-lt"/>
          <a:ea typeface="+mn-ea"/>
          <a:cs typeface="+mn-cs"/>
          <a:sym typeface="Calibri"/>
        </a:defRPr>
      </a:lvl8pPr>
      <a:lvl9pPr algn="r">
        <a:defRPr sz="1000">
          <a:solidFill>
            <a:schemeClr val="tx1"/>
          </a:solidFill>
          <a:latin typeface="+mn-lt"/>
          <a:ea typeface="+mn-ea"/>
          <a:cs typeface="+mn-cs"/>
          <a:sym typeface="Calibri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://www.businessinsider.com.au/how-much-time-do-we-spend-on-smartphones-2013-6" TargetMode="External"/><Relationship Id="rId2" Type="http://schemas.openxmlformats.org/officeDocument/2006/relationships/hyperlink" Target="http://developer.android.com/" TargetMode="External"/><Relationship Id="rId1" Type="http://schemas.openxmlformats.org/officeDocument/2006/relationships/slideLayout" Target="../slideLayouts/slideLayout3.xml"/><Relationship Id="rId4" Type="http://schemas.openxmlformats.org/officeDocument/2006/relationships/hyperlink" Target="http://blog.reyjunco.com/students-spend-a-lot-of-time-facebooking-searching-and-texting" TargetMode="Externa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Shape 77"/>
          <p:cNvSpPr>
            <a:spLocks noGrp="1"/>
          </p:cNvSpPr>
          <p:nvPr>
            <p:ph type="title" idx="4294967295"/>
          </p:nvPr>
        </p:nvSpPr>
        <p:spPr>
          <a:xfrm>
            <a:off x="315912" y="466725"/>
            <a:ext cx="6781801" cy="21336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 anchor="b">
            <a:normAutofit/>
          </a:bodyPr>
          <a:lstStyle/>
          <a:p>
            <a:pPr lvl="0" algn="r">
              <a:defRPr sz="1800" b="0">
                <a:solidFill>
                  <a:srgbClr val="000000"/>
                </a:solidFill>
              </a:defRPr>
            </a:pPr>
            <a:r>
              <a:rPr sz="3200" b="1" dirty="0" smtClean="0">
                <a:solidFill>
                  <a:srgbClr val="330066"/>
                </a:solidFill>
              </a:rPr>
              <a:t>Ubiquitous and Mobile Computing </a:t>
            </a:r>
            <a:br>
              <a:rPr sz="3200" b="1" dirty="0" smtClean="0">
                <a:solidFill>
                  <a:srgbClr val="330066"/>
                </a:solidFill>
              </a:rPr>
            </a:br>
            <a:r>
              <a:rPr sz="3200" b="1" dirty="0" smtClean="0">
                <a:solidFill>
                  <a:srgbClr val="330066"/>
                </a:solidFill>
              </a:rPr>
              <a:t>CS 528: </a:t>
            </a:r>
            <a:r>
              <a:rPr lang="en-US" sz="3200" b="1" i="1" dirty="0" smtClean="0">
                <a:solidFill>
                  <a:srgbClr val="330066"/>
                </a:solidFill>
              </a:rPr>
              <a:t>Magical Writer</a:t>
            </a:r>
            <a:endParaRPr sz="3200" b="1" i="1" dirty="0">
              <a:solidFill>
                <a:srgbClr val="330066"/>
              </a:solidFill>
            </a:endParaRPr>
          </a:p>
        </p:txBody>
      </p:sp>
      <p:sp>
        <p:nvSpPr>
          <p:cNvPr id="78" name="Shape 78"/>
          <p:cNvSpPr>
            <a:spLocks noGrp="1"/>
          </p:cNvSpPr>
          <p:nvPr>
            <p:ph type="body" idx="4294967295"/>
          </p:nvPr>
        </p:nvSpPr>
        <p:spPr>
          <a:xfrm>
            <a:off x="849312" y="3049587"/>
            <a:ext cx="6248401" cy="2362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>
            <a:normAutofit/>
          </a:bodyPr>
          <a:lstStyle/>
          <a:p>
            <a:pPr marL="0" lvl="0" indent="0" algn="r">
              <a:buSzTx/>
              <a:buNone/>
              <a:defRPr sz="1800"/>
            </a:pPr>
            <a:r>
              <a:rPr lang="en-US" sz="3200" dirty="0" smtClean="0"/>
              <a:t>Muxi Qi, Xuanyu Li, Chen Lin</a:t>
            </a:r>
            <a:endParaRPr sz="3200" dirty="0"/>
          </a:p>
          <a:p>
            <a:pPr marL="0" lvl="0" indent="0" algn="r">
              <a:buSzTx/>
              <a:buNone/>
              <a:defRPr sz="1800"/>
            </a:pPr>
            <a:endParaRPr sz="2000" i="1" dirty="0"/>
          </a:p>
          <a:p>
            <a:pPr marL="0" lvl="0" indent="0" algn="r">
              <a:spcBef>
                <a:spcPts val="400"/>
              </a:spcBef>
              <a:buSzTx/>
              <a:buNone/>
              <a:defRPr sz="1800"/>
            </a:pPr>
            <a:r>
              <a:rPr lang="en-US" altLang="en-US" sz="2000" i="1" dirty="0"/>
              <a:t>Electrical and Computer Engineering </a:t>
            </a:r>
            <a:r>
              <a:rPr lang="en-US" altLang="en-US" sz="2000" i="1" dirty="0" smtClean="0"/>
              <a:t>Dept.</a:t>
            </a:r>
          </a:p>
          <a:p>
            <a:pPr marL="0" lvl="0" indent="0" algn="r">
              <a:spcBef>
                <a:spcPts val="400"/>
              </a:spcBef>
              <a:buSzTx/>
              <a:buNone/>
              <a:defRPr sz="1800"/>
            </a:pPr>
            <a:r>
              <a:rPr sz="2000" i="1" dirty="0" smtClean="0"/>
              <a:t>Worcester </a:t>
            </a:r>
            <a:r>
              <a:rPr sz="2000" i="1" dirty="0"/>
              <a:t>Polytechnic Institute (WPI)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Rectangle 2"/>
          <p:cNvSpPr>
            <a:spLocks noGrp="1" noChangeArrowheads="1"/>
          </p:cNvSpPr>
          <p:nvPr>
            <p:ph type="title"/>
          </p:nvPr>
        </p:nvSpPr>
        <p:spPr>
          <a:xfrm>
            <a:off x="609600" y="1143000"/>
            <a:ext cx="8162925" cy="457200"/>
          </a:xfrm>
        </p:spPr>
        <p:txBody>
          <a:bodyPr/>
          <a:lstStyle/>
          <a:p>
            <a:pPr eaLnBrk="1" hangingPunct="1"/>
            <a:r>
              <a:rPr lang="en-US" altLang="en-US" sz="3600" dirty="0" smtClean="0"/>
              <a:t>References</a:t>
            </a:r>
          </a:p>
        </p:txBody>
      </p:sp>
      <p:sp>
        <p:nvSpPr>
          <p:cNvPr id="2662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57200" y="1828800"/>
            <a:ext cx="8229600" cy="4411663"/>
          </a:xfrm>
        </p:spPr>
        <p:txBody>
          <a:bodyPr/>
          <a:lstStyle/>
          <a:p>
            <a:pPr marL="514350" indent="-514350" eaLnBrk="1" hangingPunct="1">
              <a:buFont typeface="Calibri" panose="020F0502020204030204" pitchFamily="34" charset="0"/>
              <a:buAutoNum type="arabicPeriod"/>
            </a:pPr>
            <a:r>
              <a:rPr lang="en-US" altLang="en-US" sz="1800" dirty="0">
                <a:latin typeface="Palatino Linotype" panose="02040502050505030304" pitchFamily="18" charset="0"/>
                <a:hlinkClick r:id="rId2"/>
              </a:rPr>
              <a:t>http://developer.android.com</a:t>
            </a:r>
            <a:r>
              <a:rPr lang="en-US" altLang="en-US" sz="1800" dirty="0" smtClean="0">
                <a:latin typeface="Palatino Linotype" panose="02040502050505030304" pitchFamily="18" charset="0"/>
                <a:hlinkClick r:id="rId2"/>
              </a:rPr>
              <a:t>/</a:t>
            </a:r>
            <a:endParaRPr lang="en-US" altLang="en-US" sz="1800" dirty="0">
              <a:latin typeface="Palatino Linotype" panose="02040502050505030304" pitchFamily="18" charset="0"/>
            </a:endParaRPr>
          </a:p>
          <a:p>
            <a:pPr marL="514350" indent="-514350" eaLnBrk="1" hangingPunct="1">
              <a:buFont typeface="Calibri" panose="020F0502020204030204" pitchFamily="34" charset="0"/>
              <a:buAutoNum type="arabicPeriod"/>
            </a:pPr>
            <a:r>
              <a:rPr lang="en-US" altLang="en-US" sz="1800" dirty="0" smtClean="0">
                <a:latin typeface="Palatino Linotype" panose="02040502050505030304" pitchFamily="18" charset="0"/>
              </a:rPr>
              <a:t>Sandip Agrawal, Ionut Constandache, Shravan Gaonkar, Romit Roy Choudhury, Kevin Caves, and Frank DeRuyter. 2011. </a:t>
            </a:r>
            <a:r>
              <a:rPr lang="en-US" altLang="en-US" sz="1800" i="1" dirty="0" smtClean="0">
                <a:latin typeface="Palatino Linotype" panose="02040502050505030304" pitchFamily="18" charset="0"/>
              </a:rPr>
              <a:t>Using mobile phones to write in air</a:t>
            </a:r>
            <a:r>
              <a:rPr lang="en-US" altLang="en-US" sz="1800" dirty="0" smtClean="0">
                <a:latin typeface="Palatino Linotype" panose="02040502050505030304" pitchFamily="18" charset="0"/>
              </a:rPr>
              <a:t>. Proc. MobiSys 2011</a:t>
            </a:r>
          </a:p>
          <a:p>
            <a:pPr marL="514350" indent="-514350" eaLnBrk="1" hangingPunct="1">
              <a:buFont typeface="Calibri" panose="020F0502020204030204" pitchFamily="34" charset="0"/>
              <a:buAutoNum type="arabicPeriod"/>
            </a:pPr>
            <a:r>
              <a:rPr lang="en-US" altLang="en-US" sz="1800" dirty="0" smtClean="0">
                <a:latin typeface="Palatino Linotype" panose="02040502050505030304" pitchFamily="18" charset="0"/>
              </a:rPr>
              <a:t>Hsin-Hao Chiang. 2013. </a:t>
            </a:r>
            <a:r>
              <a:rPr lang="en-US" altLang="en-US" sz="1800" i="1" dirty="0" smtClean="0">
                <a:latin typeface="Palatino Linotype" panose="02040502050505030304" pitchFamily="18" charset="0"/>
              </a:rPr>
              <a:t>Magnetic Field Feature Analysis of Smartphone Application Activities Using Android MI Sensors</a:t>
            </a:r>
            <a:r>
              <a:rPr lang="en-US" altLang="en-US" sz="1800" dirty="0" smtClean="0">
                <a:latin typeface="Palatino Linotype" panose="02040502050505030304" pitchFamily="18" charset="0"/>
              </a:rPr>
              <a:t> </a:t>
            </a:r>
          </a:p>
          <a:p>
            <a:pPr marL="514350" indent="-514350" eaLnBrk="1" hangingPunct="1">
              <a:buFont typeface="Calibri" panose="020F0502020204030204" pitchFamily="34" charset="0"/>
              <a:buAutoNum type="arabicPeriod"/>
            </a:pPr>
            <a:r>
              <a:rPr lang="en-US" altLang="en-US" sz="1800" i="1" dirty="0" smtClean="0">
                <a:latin typeface="Palatino Linotype" panose="02040502050505030304" pitchFamily="18" charset="0"/>
              </a:rPr>
              <a:t>How Much Time Do We Really Spend On Our Smartphones Every Day? </a:t>
            </a:r>
            <a:r>
              <a:rPr lang="en-US" altLang="en-US" sz="1800" dirty="0" smtClean="0">
                <a:latin typeface="Palatino Linotype" panose="02040502050505030304" pitchFamily="18" charset="0"/>
                <a:hlinkClick r:id="rId3"/>
              </a:rPr>
              <a:t>http://www.businessinsider.com.au/how-much-time-do-we-spend-on-smartphones-2013-6</a:t>
            </a:r>
            <a:r>
              <a:rPr lang="en-US" altLang="en-US" sz="1800" dirty="0" smtClean="0">
                <a:latin typeface="Palatino Linotype" panose="02040502050505030304" pitchFamily="18" charset="0"/>
              </a:rPr>
              <a:t>, JUN 6 2013</a:t>
            </a:r>
          </a:p>
          <a:p>
            <a:pPr marL="514350" indent="-514350" eaLnBrk="1" hangingPunct="1">
              <a:buFont typeface="Calibri" panose="020F0502020204030204" pitchFamily="34" charset="0"/>
              <a:buAutoNum type="arabicPeriod"/>
            </a:pPr>
            <a:r>
              <a:rPr lang="en-US" altLang="en-US" sz="1800" i="1" dirty="0" smtClean="0">
                <a:latin typeface="Palatino Linotype" panose="02040502050505030304" pitchFamily="18" charset="0"/>
              </a:rPr>
              <a:t>Students spend a lot of time Facebooking, searching, and texting. </a:t>
            </a:r>
            <a:r>
              <a:rPr lang="en-US" altLang="en-US" sz="1800" dirty="0" smtClean="0">
                <a:latin typeface="Palatino Linotype" panose="02040502050505030304" pitchFamily="18" charset="0"/>
                <a:hlinkClick r:id="rId4"/>
              </a:rPr>
              <a:t>http://blog.reyjunco.com/students-spend-a-lot-of-time-facebooking-searching-and-texting</a:t>
            </a:r>
            <a:r>
              <a:rPr lang="en-US" altLang="en-US" sz="1800" dirty="0" smtClean="0">
                <a:latin typeface="Palatino Linotype" panose="02040502050505030304" pitchFamily="18" charset="0"/>
              </a:rPr>
              <a:t>, March 7, 2011</a:t>
            </a:r>
          </a:p>
        </p:txBody>
      </p:sp>
    </p:spTree>
    <p:extLst>
      <p:ext uri="{BB962C8B-B14F-4D97-AF65-F5344CB8AC3E}">
        <p14:creationId xmlns:p14="http://schemas.microsoft.com/office/powerpoint/2010/main" val="24480694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Rectangle 2"/>
          <p:cNvSpPr>
            <a:spLocks noGrp="1" noChangeArrowheads="1"/>
          </p:cNvSpPr>
          <p:nvPr>
            <p:ph type="title"/>
          </p:nvPr>
        </p:nvSpPr>
        <p:spPr>
          <a:xfrm>
            <a:off x="609600" y="1143000"/>
            <a:ext cx="8162925" cy="457200"/>
          </a:xfrm>
        </p:spPr>
        <p:txBody>
          <a:bodyPr/>
          <a:lstStyle/>
          <a:p>
            <a:pPr eaLnBrk="1" hangingPunct="1"/>
            <a:r>
              <a:rPr lang="en-US" altLang="en-US" sz="3600" dirty="0" smtClean="0"/>
              <a:t>References</a:t>
            </a:r>
          </a:p>
        </p:txBody>
      </p:sp>
      <p:sp>
        <p:nvSpPr>
          <p:cNvPr id="27651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57200" y="1828800"/>
            <a:ext cx="8229600" cy="4411663"/>
          </a:xfrm>
        </p:spPr>
        <p:txBody>
          <a:bodyPr/>
          <a:lstStyle/>
          <a:p>
            <a:pPr marL="514350" indent="-514350">
              <a:buFont typeface="Calibri" panose="020F0502020204030204" pitchFamily="34" charset="0"/>
              <a:buAutoNum type="arabicPeriod" startAt="6"/>
            </a:pPr>
            <a:r>
              <a:rPr lang="en-US" altLang="en-US" sz="1800" dirty="0">
                <a:latin typeface="Palatino Linotype" panose="02040502050505030304" pitchFamily="18" charset="0"/>
              </a:rPr>
              <a:t>Maryam Ali, Muhammad Asim, Syed Hasan Danish, Farah Ahmad, Afsheen Iqbal, and Syed Danish Hasan. 2014. </a:t>
            </a:r>
            <a:r>
              <a:rPr lang="en-US" altLang="en-US" sz="1800" i="1" dirty="0">
                <a:latin typeface="Palatino Linotype" panose="02040502050505030304" pitchFamily="18" charset="0"/>
              </a:rPr>
              <a:t>Frequency of De Quervain’s tenosynovitis and its association with SMS texting</a:t>
            </a:r>
            <a:r>
              <a:rPr lang="en-US" altLang="en-US" sz="1800" dirty="0">
                <a:latin typeface="Palatino Linotype" panose="02040502050505030304" pitchFamily="18" charset="0"/>
              </a:rPr>
              <a:t>. Muscles Ligaments Tendons J. 2014 Jan-Mar; 4(1): 74–78.</a:t>
            </a:r>
          </a:p>
          <a:p>
            <a:pPr marL="514350" indent="-514350" eaLnBrk="1" hangingPunct="1">
              <a:buFont typeface="Calibri" panose="020F0502020204030204" pitchFamily="34" charset="0"/>
              <a:buAutoNum type="arabicPeriod" startAt="6"/>
            </a:pPr>
            <a:r>
              <a:rPr lang="en-US" altLang="en-US" sz="1800" dirty="0" smtClean="0">
                <a:latin typeface="Palatino Linotype" panose="02040502050505030304" pitchFamily="18" charset="0"/>
              </a:rPr>
              <a:t>Jeong Sook Park, Mi Jung Choi, Ji Eun Ma, Ji Hyun Moon, and Hyo Jeong Moon. 2014. </a:t>
            </a:r>
            <a:r>
              <a:rPr lang="en-US" altLang="en-US" sz="1800" i="1" dirty="0" smtClean="0">
                <a:latin typeface="Palatino Linotype" panose="02040502050505030304" pitchFamily="18" charset="0"/>
              </a:rPr>
              <a:t>Influence of Cellular Phone Videos and Games on Dry Eye Syndrome in University Students</a:t>
            </a:r>
            <a:r>
              <a:rPr lang="en-US" altLang="en-US" sz="1800" dirty="0" smtClean="0">
                <a:latin typeface="Palatino Linotype" panose="02040502050505030304" pitchFamily="18" charset="0"/>
              </a:rPr>
              <a:t>. J Korean Acad Community Health Nurs. 2014 Mar; 25(1):12-23, March 31, 2014</a:t>
            </a:r>
          </a:p>
          <a:p>
            <a:pPr marL="514350" indent="-514350" eaLnBrk="1" hangingPunct="1">
              <a:buFont typeface="Calibri" panose="020F0502020204030204" pitchFamily="34" charset="0"/>
              <a:buAutoNum type="arabicPeriod" startAt="6"/>
            </a:pPr>
            <a:r>
              <a:rPr lang="en-US" altLang="en-US" sz="1800" dirty="0" smtClean="0">
                <a:latin typeface="Palatino Linotype" panose="02040502050505030304" pitchFamily="18" charset="0"/>
              </a:rPr>
              <a:t>Hirsch H.G, Ehrlicher C. 1995. </a:t>
            </a:r>
            <a:r>
              <a:rPr lang="en-US" altLang="en-US" sz="1800" i="1" dirty="0" smtClean="0">
                <a:latin typeface="Palatino Linotype" panose="02040502050505030304" pitchFamily="18" charset="0"/>
              </a:rPr>
              <a:t>Noise estimation techniques for robust speech recognition</a:t>
            </a:r>
            <a:r>
              <a:rPr lang="en-US" altLang="en-US" sz="1800" dirty="0" smtClean="0">
                <a:latin typeface="Palatino Linotype" panose="02040502050505030304" pitchFamily="18" charset="0"/>
              </a:rPr>
              <a:t>. Acoustics, Speech, and Signal Processing, 1995. ICASSP-95., 1995 International Conference on (Volume: 1), 153 – 156, May 1995</a:t>
            </a:r>
          </a:p>
        </p:txBody>
      </p:sp>
    </p:spTree>
    <p:extLst>
      <p:ext uri="{BB962C8B-B14F-4D97-AF65-F5344CB8AC3E}">
        <p14:creationId xmlns:p14="http://schemas.microsoft.com/office/powerpoint/2010/main" val="5808537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 smtClean="0"/>
              <a:t>QUESTIONS AND DISCUSSION</a:t>
            </a:r>
          </a:p>
        </p:txBody>
      </p:sp>
      <p:sp>
        <p:nvSpPr>
          <p:cNvPr id="4" name="Rectangle 3"/>
          <p:cNvSpPr/>
          <p:nvPr/>
        </p:nvSpPr>
        <p:spPr>
          <a:xfrm>
            <a:off x="1598613" y="2590800"/>
            <a:ext cx="5946775" cy="1446213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en-US" sz="8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alatino Linotype" panose="02040502050505030304" pitchFamily="18" charset="0"/>
              </a:rPr>
              <a:t>Questions?</a:t>
            </a:r>
          </a:p>
        </p:txBody>
      </p:sp>
    </p:spTree>
    <p:extLst>
      <p:ext uri="{BB962C8B-B14F-4D97-AF65-F5344CB8AC3E}">
        <p14:creationId xmlns:p14="http://schemas.microsoft.com/office/powerpoint/2010/main" val="32672265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endParaRPr lang="en-US" altLang="en-US" dirty="0" smtClean="0"/>
          </a:p>
        </p:txBody>
      </p:sp>
      <p:sp>
        <p:nvSpPr>
          <p:cNvPr id="4" name="Rectangle 3"/>
          <p:cNvSpPr/>
          <p:nvPr/>
        </p:nvSpPr>
        <p:spPr>
          <a:xfrm>
            <a:off x="1516063" y="2590800"/>
            <a:ext cx="6111875" cy="1446213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en-US" sz="88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Palatino Linotype" panose="02040502050505030304" pitchFamily="18" charset="0"/>
              </a:rPr>
              <a:t>Thank you!</a:t>
            </a:r>
          </a:p>
        </p:txBody>
      </p:sp>
    </p:spTree>
    <p:extLst>
      <p:ext uri="{BB962C8B-B14F-4D97-AF65-F5344CB8AC3E}">
        <p14:creationId xmlns:p14="http://schemas.microsoft.com/office/powerpoint/2010/main" val="39032792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Shape 80"/>
          <p:cNvSpPr>
            <a:spLocks noGrp="1"/>
          </p:cNvSpPr>
          <p:nvPr>
            <p:ph type="title" idx="4294967295"/>
          </p:nvPr>
        </p:nvSpPr>
        <p:spPr>
          <a:xfrm>
            <a:off x="457200" y="122237"/>
            <a:ext cx="7543800" cy="1295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 anchor="b">
            <a:normAutofit/>
          </a:bodyPr>
          <a:lstStyle/>
          <a:p>
            <a:pPr lvl="0">
              <a:defRPr sz="1800" b="0">
                <a:solidFill>
                  <a:srgbClr val="000000"/>
                </a:solidFill>
              </a:defRPr>
            </a:pPr>
            <a:r>
              <a:rPr lang="en-US" sz="3900" b="1" dirty="0" smtClean="0">
                <a:solidFill>
                  <a:srgbClr val="330066"/>
                </a:solidFill>
              </a:rPr>
              <a:t>Introduction</a:t>
            </a:r>
            <a:endParaRPr sz="3900" b="1" dirty="0">
              <a:solidFill>
                <a:srgbClr val="330066"/>
              </a:solidFill>
            </a:endParaRPr>
          </a:p>
        </p:txBody>
      </p:sp>
      <p:sp>
        <p:nvSpPr>
          <p:cNvPr id="81" name="Shape 81"/>
          <p:cNvSpPr>
            <a:spLocks noGrp="1"/>
          </p:cNvSpPr>
          <p:nvPr>
            <p:ph type="body" idx="4294967295"/>
          </p:nvPr>
        </p:nvSpPr>
        <p:spPr>
          <a:xfrm>
            <a:off x="457200" y="1846262"/>
            <a:ext cx="8229600" cy="44116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>
            <a:normAutofit/>
          </a:bodyPr>
          <a:lstStyle/>
          <a:p>
            <a:pPr lvl="0">
              <a:spcBef>
                <a:spcPts val="600"/>
              </a:spcBef>
              <a:buFont typeface="Courier New" panose="02070309020205020404" pitchFamily="49" charset="0"/>
              <a:buChar char="o"/>
              <a:defRPr sz="1800"/>
            </a:pPr>
            <a:r>
              <a:rPr lang="en-US" sz="2800" dirty="0" smtClean="0"/>
              <a:t>Using built-in sensor </a:t>
            </a:r>
            <a:r>
              <a:rPr lang="en-US" sz="2800" dirty="0"/>
              <a:t>to calculate the track of movement when you hold your phone trying to write something on air</a:t>
            </a:r>
            <a:r>
              <a:rPr lang="en-US" sz="2800" dirty="0" smtClean="0"/>
              <a:t>.</a:t>
            </a:r>
          </a:p>
          <a:p>
            <a:pPr lvl="0">
              <a:spcBef>
                <a:spcPts val="600"/>
              </a:spcBef>
              <a:buFont typeface="Courier New" panose="02070309020205020404" pitchFamily="49" charset="0"/>
              <a:buChar char="o"/>
              <a:defRPr sz="1800"/>
            </a:pPr>
            <a:r>
              <a:rPr lang="en-US" sz="2800" dirty="0" smtClean="0"/>
              <a:t>Saved as image.</a:t>
            </a:r>
            <a:endParaRPr lang="en-US" sz="2800" dirty="0"/>
          </a:p>
        </p:txBody>
      </p:sp>
      <p:pic>
        <p:nvPicPr>
          <p:cNvPr id="2" name="device-2015-05-05-175717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603102" y="2673156"/>
            <a:ext cx="2312298" cy="4110752"/>
          </a:xfrm>
          <a:prstGeom prst="rect">
            <a:avLst/>
          </a:prstGeom>
        </p:spPr>
      </p:pic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 fullScrn="1"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Shape 80"/>
          <p:cNvSpPr>
            <a:spLocks noGrp="1"/>
          </p:cNvSpPr>
          <p:nvPr>
            <p:ph type="title" idx="4294967295"/>
          </p:nvPr>
        </p:nvSpPr>
        <p:spPr>
          <a:xfrm>
            <a:off x="457200" y="122237"/>
            <a:ext cx="7543800" cy="1295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 anchor="b">
            <a:normAutofit/>
          </a:bodyPr>
          <a:lstStyle/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3900" b="1" dirty="0">
                <a:solidFill>
                  <a:srgbClr val="330066"/>
                </a:solidFill>
              </a:rPr>
              <a:t>App Info</a:t>
            </a:r>
          </a:p>
        </p:txBody>
      </p:sp>
      <p:sp>
        <p:nvSpPr>
          <p:cNvPr id="81" name="Shape 81"/>
          <p:cNvSpPr>
            <a:spLocks noGrp="1"/>
          </p:cNvSpPr>
          <p:nvPr>
            <p:ph type="body" idx="4294967295"/>
          </p:nvPr>
        </p:nvSpPr>
        <p:spPr>
          <a:xfrm>
            <a:off x="457200" y="1846262"/>
            <a:ext cx="8229600" cy="44116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>
            <a:normAutofit/>
          </a:bodyPr>
          <a:lstStyle/>
          <a:p>
            <a:pPr lvl="0">
              <a:spcBef>
                <a:spcPts val="600"/>
              </a:spcBef>
              <a:buFont typeface="Courier New" panose="02070309020205020404" pitchFamily="49" charset="0"/>
              <a:buChar char="o"/>
              <a:defRPr sz="1800"/>
            </a:pPr>
            <a:r>
              <a:rPr sz="2800" dirty="0"/>
              <a:t>App icon: </a:t>
            </a:r>
          </a:p>
          <a:p>
            <a:pPr lvl="0">
              <a:spcBef>
                <a:spcPts val="600"/>
              </a:spcBef>
              <a:buFont typeface="Courier New" panose="02070309020205020404" pitchFamily="49" charset="0"/>
              <a:buChar char="o"/>
              <a:defRPr sz="1800"/>
            </a:pPr>
            <a:r>
              <a:rPr sz="2800" dirty="0"/>
              <a:t>App name: Magical Writer</a:t>
            </a:r>
          </a:p>
          <a:p>
            <a:pPr lvl="0">
              <a:spcBef>
                <a:spcPts val="600"/>
              </a:spcBef>
              <a:buFont typeface="Courier New" panose="02070309020205020404" pitchFamily="49" charset="0"/>
              <a:buChar char="o"/>
              <a:defRPr sz="1800"/>
            </a:pPr>
            <a:r>
              <a:rPr sz="2800" dirty="0"/>
              <a:t>Objective: Using built-in sensors to record user gesture input and generate image output</a:t>
            </a:r>
          </a:p>
        </p:txBody>
      </p:sp>
      <p:pic>
        <p:nvPicPr>
          <p:cNvPr id="82" name="imageedit_9_2354272346 12.24.25 PM.pn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552700" y="1659508"/>
            <a:ext cx="702692" cy="702692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865518569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Shape 84"/>
          <p:cNvSpPr>
            <a:spLocks noGrp="1"/>
          </p:cNvSpPr>
          <p:nvPr>
            <p:ph type="title" idx="4294967295"/>
          </p:nvPr>
        </p:nvSpPr>
        <p:spPr>
          <a:xfrm>
            <a:off x="457200" y="122237"/>
            <a:ext cx="7543800" cy="1295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 anchor="b">
            <a:normAutofit/>
          </a:bodyPr>
          <a:lstStyle/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3900" b="1" dirty="0">
                <a:solidFill>
                  <a:srgbClr val="330066"/>
                </a:solidFill>
              </a:rPr>
              <a:t>UI Views</a:t>
            </a:r>
          </a:p>
        </p:txBody>
      </p:sp>
      <p:sp>
        <p:nvSpPr>
          <p:cNvPr id="85" name="Shape 85"/>
          <p:cNvSpPr>
            <a:spLocks noGrp="1"/>
          </p:cNvSpPr>
          <p:nvPr>
            <p:ph type="body" idx="4294967295"/>
          </p:nvPr>
        </p:nvSpPr>
        <p:spPr>
          <a:xfrm>
            <a:off x="457200" y="1803929"/>
            <a:ext cx="8229600" cy="44116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>
            <a:normAutofit/>
          </a:bodyPr>
          <a:lstStyle/>
          <a:p>
            <a:pPr lvl="0">
              <a:spcBef>
                <a:spcPts val="600"/>
              </a:spcBef>
              <a:buFont typeface="Courier New" panose="02070309020205020404" pitchFamily="49" charset="0"/>
              <a:buChar char="o"/>
              <a:defRPr sz="1800"/>
            </a:pPr>
            <a:r>
              <a:rPr sz="2800" dirty="0"/>
              <a:t>Test version (this version)</a:t>
            </a:r>
          </a:p>
          <a:p>
            <a:pPr lvl="0">
              <a:spcBef>
                <a:spcPts val="600"/>
              </a:spcBef>
              <a:buFont typeface="Courier New" panose="02070309020205020404" pitchFamily="49" charset="0"/>
              <a:buChar char="o"/>
              <a:defRPr sz="1800"/>
            </a:pPr>
            <a:r>
              <a:rPr sz="2800" dirty="0"/>
              <a:t>Final version (UI not needed)</a:t>
            </a:r>
          </a:p>
        </p:txBody>
      </p:sp>
      <p:sp>
        <p:nvSpPr>
          <p:cNvPr id="88" name="Shape 88"/>
          <p:cNvSpPr/>
          <p:nvPr/>
        </p:nvSpPr>
        <p:spPr>
          <a:xfrm>
            <a:off x="684147" y="5739129"/>
            <a:ext cx="1364343" cy="3581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5719" rIns="45719">
            <a:spAutoFit/>
          </a:bodyPr>
          <a:lstStyle/>
          <a:p>
            <a:pPr lvl="0"/>
            <a:r>
              <a:rPr dirty="0"/>
              <a:t>first activity</a:t>
            </a:r>
          </a:p>
        </p:txBody>
      </p:sp>
      <p:sp>
        <p:nvSpPr>
          <p:cNvPr id="89" name="Shape 89"/>
          <p:cNvSpPr/>
          <p:nvPr/>
        </p:nvSpPr>
        <p:spPr>
          <a:xfrm>
            <a:off x="3377129" y="5739129"/>
            <a:ext cx="1293910" cy="3581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5719" rIns="45719">
            <a:spAutoFit/>
          </a:bodyPr>
          <a:lstStyle/>
          <a:p>
            <a:pPr lvl="0"/>
            <a:r>
              <a:rPr dirty="0"/>
              <a:t>notification</a:t>
            </a:r>
          </a:p>
        </p:txBody>
      </p:sp>
      <p:sp>
        <p:nvSpPr>
          <p:cNvPr id="90" name="Shape 90"/>
          <p:cNvSpPr/>
          <p:nvPr/>
        </p:nvSpPr>
        <p:spPr>
          <a:xfrm>
            <a:off x="2048374" y="4414581"/>
            <a:ext cx="1301354" cy="1"/>
          </a:xfrm>
          <a:prstGeom prst="line">
            <a:avLst/>
          </a:prstGeom>
          <a:ln w="25400">
            <a:solidFill>
              <a:srgbClr val="CCCC00"/>
            </a:solidFill>
            <a:tailEnd type="triangle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</p:spPr>
        <p:txBody>
          <a:bodyPr lIns="45719" rIns="45719"/>
          <a:lstStyle/>
          <a:p>
            <a:pPr lvl="0" defTabSz="457200">
              <a:defRPr sz="1200">
                <a:latin typeface="+mn-lt"/>
                <a:ea typeface="+mn-ea"/>
                <a:cs typeface="+mn-cs"/>
                <a:sym typeface="Helvetica"/>
              </a:defRPr>
            </a:pPr>
            <a:endParaRPr dirty="0"/>
          </a:p>
        </p:txBody>
      </p:sp>
      <p:sp>
        <p:nvSpPr>
          <p:cNvPr id="91" name="Shape 91"/>
          <p:cNvSpPr/>
          <p:nvPr/>
        </p:nvSpPr>
        <p:spPr>
          <a:xfrm>
            <a:off x="4698441" y="4414581"/>
            <a:ext cx="1301354" cy="1"/>
          </a:xfrm>
          <a:prstGeom prst="line">
            <a:avLst/>
          </a:prstGeom>
          <a:ln w="25400">
            <a:solidFill>
              <a:srgbClr val="CCCC00"/>
            </a:solidFill>
            <a:tailEnd type="triangle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</p:spPr>
        <p:txBody>
          <a:bodyPr lIns="45719" rIns="45719"/>
          <a:lstStyle/>
          <a:p>
            <a:pPr lvl="0" defTabSz="457200">
              <a:defRPr sz="1200">
                <a:latin typeface="+mn-lt"/>
                <a:ea typeface="+mn-ea"/>
                <a:cs typeface="+mn-cs"/>
                <a:sym typeface="Helvetica"/>
              </a:defRPr>
            </a:pPr>
            <a:endParaRPr dirty="0"/>
          </a:p>
        </p:txBody>
      </p:sp>
      <p:sp>
        <p:nvSpPr>
          <p:cNvPr id="92" name="Shape 92"/>
          <p:cNvSpPr/>
          <p:nvPr/>
        </p:nvSpPr>
        <p:spPr>
          <a:xfrm>
            <a:off x="6165549" y="5739129"/>
            <a:ext cx="1531663" cy="3581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5719" rIns="45719">
            <a:spAutoFit/>
          </a:bodyPr>
          <a:lstStyle/>
          <a:p>
            <a:pPr lvl="0"/>
            <a:r>
              <a:rPr dirty="0"/>
              <a:t>result activity</a:t>
            </a: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89018" y="3125558"/>
            <a:ext cx="1470134" cy="2613571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99678" y="3125558"/>
            <a:ext cx="1471041" cy="2615184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2282" y="3125558"/>
            <a:ext cx="1471041" cy="2615184"/>
          </a:xfrm>
          <a:prstGeom prst="rect">
            <a:avLst/>
          </a:prstGeom>
        </p:spPr>
      </p:pic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Shape 94"/>
          <p:cNvSpPr>
            <a:spLocks noGrp="1"/>
          </p:cNvSpPr>
          <p:nvPr>
            <p:ph type="title" idx="4294967295"/>
          </p:nvPr>
        </p:nvSpPr>
        <p:spPr>
          <a:xfrm>
            <a:off x="457200" y="122237"/>
            <a:ext cx="7543800" cy="1295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 anchor="b">
            <a:normAutofit/>
          </a:bodyPr>
          <a:lstStyle/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3900" b="1" dirty="0">
                <a:solidFill>
                  <a:srgbClr val="330066"/>
                </a:solidFill>
              </a:rPr>
              <a:t>UI Design Principal</a:t>
            </a:r>
          </a:p>
        </p:txBody>
      </p:sp>
      <p:sp>
        <p:nvSpPr>
          <p:cNvPr id="95" name="Shape 95"/>
          <p:cNvSpPr>
            <a:spLocks noGrp="1"/>
          </p:cNvSpPr>
          <p:nvPr>
            <p:ph type="body" idx="4294967295"/>
          </p:nvPr>
        </p:nvSpPr>
        <p:spPr>
          <a:xfrm>
            <a:off x="457200" y="1719262"/>
            <a:ext cx="8229600" cy="44116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>
            <a:normAutofit/>
          </a:bodyPr>
          <a:lstStyle/>
          <a:p>
            <a:pPr lvl="0">
              <a:spcBef>
                <a:spcPts val="600"/>
              </a:spcBef>
              <a:buFont typeface="Courier New" panose="02070309020205020404" pitchFamily="49" charset="0"/>
              <a:buChar char="o"/>
              <a:defRPr sz="1800"/>
            </a:pPr>
            <a:r>
              <a:rPr sz="2800" dirty="0"/>
              <a:t>Darker background</a:t>
            </a:r>
          </a:p>
          <a:p>
            <a:pPr lvl="0">
              <a:spcBef>
                <a:spcPts val="600"/>
              </a:spcBef>
              <a:buFont typeface="Courier New" panose="02070309020205020404" pitchFamily="49" charset="0"/>
              <a:buChar char="o"/>
              <a:defRPr sz="1800"/>
            </a:pPr>
            <a:endParaRPr sz="2800" dirty="0"/>
          </a:p>
          <a:p>
            <a:pPr lvl="0">
              <a:spcBef>
                <a:spcPts val="600"/>
              </a:spcBef>
              <a:buFont typeface="Courier New" panose="02070309020205020404" pitchFamily="49" charset="0"/>
              <a:buChar char="o"/>
              <a:defRPr sz="1800"/>
            </a:pPr>
            <a:r>
              <a:rPr sz="2800" dirty="0"/>
              <a:t>Ideally no UI</a:t>
            </a:r>
          </a:p>
          <a:p>
            <a:pPr lvl="0">
              <a:spcBef>
                <a:spcPts val="600"/>
              </a:spcBef>
              <a:buFont typeface="Courier New" panose="02070309020205020404" pitchFamily="49" charset="0"/>
              <a:buChar char="o"/>
              <a:defRPr sz="1800"/>
            </a:pPr>
            <a:endParaRPr sz="2800" dirty="0"/>
          </a:p>
          <a:p>
            <a:pPr lvl="0">
              <a:spcBef>
                <a:spcPts val="600"/>
              </a:spcBef>
              <a:buFont typeface="Courier New" panose="02070309020205020404" pitchFamily="49" charset="0"/>
              <a:buChar char="o"/>
              <a:defRPr sz="1800"/>
            </a:pPr>
            <a:r>
              <a:rPr sz="2800" dirty="0"/>
              <a:t>hardware button (work as switch)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Shape 97"/>
          <p:cNvSpPr>
            <a:spLocks noGrp="1"/>
          </p:cNvSpPr>
          <p:nvPr>
            <p:ph type="title" idx="4294967295"/>
          </p:nvPr>
        </p:nvSpPr>
        <p:spPr>
          <a:xfrm>
            <a:off x="457200" y="122237"/>
            <a:ext cx="7543800" cy="1295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 anchor="b">
            <a:normAutofit/>
          </a:bodyPr>
          <a:lstStyle/>
          <a:p>
            <a:pPr lvl="0">
              <a:defRPr sz="1800" b="0">
                <a:solidFill>
                  <a:srgbClr val="000000"/>
                </a:solidFill>
              </a:defRPr>
            </a:pPr>
            <a:r>
              <a:rPr sz="3900" b="1" dirty="0">
                <a:solidFill>
                  <a:srgbClr val="330066"/>
                </a:solidFill>
              </a:rPr>
              <a:t>UI Implementation</a:t>
            </a:r>
          </a:p>
        </p:txBody>
      </p:sp>
      <p:sp>
        <p:nvSpPr>
          <p:cNvPr id="98" name="Shape 98"/>
          <p:cNvSpPr>
            <a:spLocks noGrp="1"/>
          </p:cNvSpPr>
          <p:nvPr>
            <p:ph type="body" idx="4294967295"/>
          </p:nvPr>
        </p:nvSpPr>
        <p:spPr>
          <a:xfrm>
            <a:off x="457200" y="1719262"/>
            <a:ext cx="8229600" cy="44116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>
            <a:normAutofit/>
          </a:bodyPr>
          <a:lstStyle/>
          <a:p>
            <a:pPr lvl="0">
              <a:spcBef>
                <a:spcPts val="600"/>
              </a:spcBef>
              <a:buFont typeface="Courier New" panose="02070309020205020404" pitchFamily="49" charset="0"/>
              <a:buChar char="o"/>
              <a:defRPr sz="1800"/>
            </a:pPr>
            <a:r>
              <a:rPr sz="2800" dirty="0"/>
              <a:t>Thread </a:t>
            </a:r>
            <a:r>
              <a:rPr sz="2800" dirty="0" smtClean="0"/>
              <a:t>separation</a:t>
            </a:r>
            <a:endParaRPr sz="2800" dirty="0"/>
          </a:p>
          <a:p>
            <a:pPr marL="801688" lvl="1" indent="-457200">
              <a:spcBef>
                <a:spcPts val="600"/>
              </a:spcBef>
              <a:buFont typeface="Courier New" panose="02070309020205020404" pitchFamily="49" charset="0"/>
              <a:buChar char="o"/>
              <a:defRPr sz="1800"/>
            </a:pPr>
            <a:r>
              <a:rPr sz="2600" dirty="0"/>
              <a:t>UI thread (Main thread)</a:t>
            </a:r>
          </a:p>
          <a:p>
            <a:pPr marL="801688" lvl="1" indent="-457200">
              <a:spcBef>
                <a:spcPts val="600"/>
              </a:spcBef>
              <a:buFont typeface="Courier New" panose="02070309020205020404" pitchFamily="49" charset="0"/>
              <a:buChar char="o"/>
              <a:defRPr sz="1800"/>
            </a:pPr>
            <a:r>
              <a:rPr sz="2600" dirty="0"/>
              <a:t>Sensor event listener thread (Sensor monitor)</a:t>
            </a:r>
          </a:p>
          <a:p>
            <a:pPr marL="801688" lvl="1" indent="-457200">
              <a:spcBef>
                <a:spcPts val="600"/>
              </a:spcBef>
              <a:buFont typeface="Courier New" panose="02070309020205020404" pitchFamily="49" charset="0"/>
              <a:buChar char="o"/>
              <a:defRPr sz="1800"/>
            </a:pPr>
            <a:r>
              <a:rPr sz="2600" dirty="0"/>
              <a:t>Background service thread (data interaction)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Shape 97"/>
          <p:cNvSpPr>
            <a:spLocks noGrp="1"/>
          </p:cNvSpPr>
          <p:nvPr>
            <p:ph type="title" idx="4294967295"/>
          </p:nvPr>
        </p:nvSpPr>
        <p:spPr>
          <a:xfrm>
            <a:off x="457200" y="122237"/>
            <a:ext cx="7543800" cy="1295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 anchor="b">
            <a:normAutofit/>
          </a:bodyPr>
          <a:lstStyle/>
          <a:p>
            <a:pPr lvl="0">
              <a:defRPr sz="1800" b="0">
                <a:solidFill>
                  <a:srgbClr val="000000"/>
                </a:solidFill>
              </a:defRPr>
            </a:pPr>
            <a:r>
              <a:rPr lang="en-US" altLang="zh-CN" sz="3900" b="1" dirty="0" smtClean="0">
                <a:solidFill>
                  <a:srgbClr val="330066"/>
                </a:solidFill>
              </a:rPr>
              <a:t>Flow Chart</a:t>
            </a:r>
            <a:endParaRPr sz="3900" b="1" dirty="0">
              <a:solidFill>
                <a:srgbClr val="330066"/>
              </a:solidFill>
            </a:endParaRPr>
          </a:p>
        </p:txBody>
      </p:sp>
      <p:sp>
        <p:nvSpPr>
          <p:cNvPr id="98" name="Shape 98"/>
          <p:cNvSpPr>
            <a:spLocks noGrp="1"/>
          </p:cNvSpPr>
          <p:nvPr>
            <p:ph type="body" idx="4294967295"/>
          </p:nvPr>
        </p:nvSpPr>
        <p:spPr>
          <a:xfrm>
            <a:off x="457200" y="1719262"/>
            <a:ext cx="8229600" cy="44116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>
            <a:normAutofit/>
          </a:bodyPr>
          <a:lstStyle/>
          <a:p>
            <a:pPr lvl="0">
              <a:spcBef>
                <a:spcPts val="600"/>
              </a:spcBef>
              <a:buFont typeface="Courier New" panose="02070309020205020404" pitchFamily="49" charset="0"/>
              <a:buChar char="o"/>
              <a:defRPr sz="1800"/>
            </a:pPr>
            <a:r>
              <a:rPr lang="en-US" sz="2800" dirty="0" smtClean="0"/>
              <a:t>Data Fetching</a:t>
            </a:r>
          </a:p>
          <a:p>
            <a:pPr lvl="0">
              <a:spcBef>
                <a:spcPts val="600"/>
              </a:spcBef>
              <a:buFont typeface="Courier New" panose="02070309020205020404" pitchFamily="49" charset="0"/>
              <a:buChar char="o"/>
              <a:defRPr sz="1800"/>
            </a:pPr>
            <a:r>
              <a:rPr lang="en-US" sz="2800" dirty="0" smtClean="0"/>
              <a:t>Data Processing</a:t>
            </a:r>
          </a:p>
          <a:p>
            <a:pPr lvl="0">
              <a:spcBef>
                <a:spcPts val="600"/>
              </a:spcBef>
              <a:buFont typeface="Courier New" panose="02070309020205020404" pitchFamily="49" charset="0"/>
              <a:buChar char="o"/>
              <a:defRPr sz="1800"/>
            </a:pPr>
            <a:r>
              <a:rPr lang="en-US" sz="2800" dirty="0" smtClean="0"/>
              <a:t>Image Saving</a:t>
            </a:r>
            <a:endParaRPr sz="2800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233111"/>
            <a:ext cx="9144000" cy="30297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1227343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Shape 97"/>
          <p:cNvSpPr>
            <a:spLocks noGrp="1"/>
          </p:cNvSpPr>
          <p:nvPr>
            <p:ph type="title" idx="4294967295"/>
          </p:nvPr>
        </p:nvSpPr>
        <p:spPr>
          <a:xfrm>
            <a:off x="457200" y="122237"/>
            <a:ext cx="7543800" cy="1295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 anchor="b">
            <a:normAutofit/>
          </a:bodyPr>
          <a:lstStyle/>
          <a:p>
            <a:pPr lvl="0">
              <a:defRPr sz="1800" b="0">
                <a:solidFill>
                  <a:srgbClr val="000000"/>
                </a:solidFill>
              </a:defRPr>
            </a:pPr>
            <a:r>
              <a:rPr lang="en-US" sz="3900" b="1" dirty="0" smtClean="0">
                <a:solidFill>
                  <a:srgbClr val="330066"/>
                </a:solidFill>
              </a:rPr>
              <a:t>Data Processing</a:t>
            </a:r>
            <a:endParaRPr sz="3900" b="1" dirty="0">
              <a:solidFill>
                <a:srgbClr val="330066"/>
              </a:solidFill>
            </a:endParaRPr>
          </a:p>
        </p:txBody>
      </p:sp>
      <p:sp>
        <p:nvSpPr>
          <p:cNvPr id="98" name="Shape 98"/>
          <p:cNvSpPr>
            <a:spLocks noGrp="1"/>
          </p:cNvSpPr>
          <p:nvPr>
            <p:ph type="body" idx="4294967295"/>
          </p:nvPr>
        </p:nvSpPr>
        <p:spPr>
          <a:xfrm>
            <a:off x="457200" y="1719262"/>
            <a:ext cx="8229600" cy="44116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>
            <a:normAutofit/>
          </a:bodyPr>
          <a:lstStyle/>
          <a:p>
            <a:pPr lvl="0">
              <a:spcBef>
                <a:spcPts val="600"/>
              </a:spcBef>
              <a:buFont typeface="Courier New" panose="02070309020205020404" pitchFamily="49" charset="0"/>
              <a:buChar char="o"/>
              <a:defRPr sz="1800"/>
            </a:pPr>
            <a:r>
              <a:rPr lang="en-US" sz="2800" dirty="0" smtClean="0"/>
              <a:t>Filter Linear Acceleration to get rid of noise</a:t>
            </a:r>
          </a:p>
          <a:p>
            <a:pPr marL="859936" lvl="1" indent="-457200">
              <a:spcBef>
                <a:spcPts val="600"/>
              </a:spcBef>
              <a:buFont typeface="Courier New" panose="02070309020205020404" pitchFamily="49" charset="0"/>
              <a:buChar char="o"/>
              <a:defRPr sz="1800"/>
            </a:pPr>
            <a:r>
              <a:rPr lang="en-US" sz="2600" dirty="0" smtClean="0"/>
              <a:t>White Noise</a:t>
            </a:r>
          </a:p>
          <a:p>
            <a:pPr marL="859936" lvl="1" indent="-457200">
              <a:spcBef>
                <a:spcPts val="600"/>
              </a:spcBef>
              <a:buFont typeface="Courier New" panose="02070309020205020404" pitchFamily="49" charset="0"/>
              <a:buChar char="o"/>
              <a:defRPr sz="1800"/>
            </a:pPr>
            <a:r>
              <a:rPr lang="en-US" sz="2600" dirty="0" smtClean="0"/>
              <a:t>Drift Noise - Random Walk</a:t>
            </a:r>
          </a:p>
          <a:p>
            <a:pPr lvl="0">
              <a:spcBef>
                <a:spcPts val="600"/>
              </a:spcBef>
              <a:buFont typeface="Courier New" panose="02070309020205020404" pitchFamily="49" charset="0"/>
              <a:buChar char="o"/>
              <a:defRPr sz="1800"/>
            </a:pPr>
            <a:r>
              <a:rPr lang="en-US" sz="2800" dirty="0" smtClean="0"/>
              <a:t>Integrate Acceleration </a:t>
            </a:r>
          </a:p>
          <a:p>
            <a:pPr marL="0" lvl="0" indent="0">
              <a:spcBef>
                <a:spcPts val="600"/>
              </a:spcBef>
              <a:buNone/>
              <a:defRPr sz="1800"/>
            </a:pPr>
            <a:r>
              <a:rPr lang="en-US" sz="2800" dirty="0"/>
              <a:t>	</a:t>
            </a:r>
            <a:r>
              <a:rPr lang="en-US" sz="2800" dirty="0" smtClean="0"/>
              <a:t>for Instant Speed</a:t>
            </a:r>
          </a:p>
          <a:p>
            <a:pPr lvl="0">
              <a:spcBef>
                <a:spcPts val="600"/>
              </a:spcBef>
              <a:buFont typeface="Courier New" panose="02070309020205020404" pitchFamily="49" charset="0"/>
              <a:buChar char="o"/>
              <a:defRPr sz="1800"/>
            </a:pPr>
            <a:r>
              <a:rPr lang="en-US" sz="2800" dirty="0" smtClean="0"/>
              <a:t>Integrate Speed </a:t>
            </a:r>
          </a:p>
          <a:p>
            <a:pPr marL="0" lvl="0" indent="0">
              <a:spcBef>
                <a:spcPts val="600"/>
              </a:spcBef>
              <a:buNone/>
              <a:defRPr sz="1800"/>
            </a:pPr>
            <a:r>
              <a:rPr lang="en-US" sz="2800" dirty="0"/>
              <a:t>	</a:t>
            </a:r>
            <a:r>
              <a:rPr lang="en-US" sz="2800" dirty="0" smtClean="0"/>
              <a:t>for Instant Position</a:t>
            </a:r>
            <a:endParaRPr sz="2800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669" t="4938" r="7365" b="5646"/>
          <a:stretch/>
        </p:blipFill>
        <p:spPr>
          <a:xfrm>
            <a:off x="4491081" y="3281321"/>
            <a:ext cx="4531540" cy="35766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1320937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Shape 97"/>
          <p:cNvSpPr>
            <a:spLocks noGrp="1"/>
          </p:cNvSpPr>
          <p:nvPr>
            <p:ph type="title" idx="4294967295"/>
          </p:nvPr>
        </p:nvSpPr>
        <p:spPr>
          <a:xfrm>
            <a:off x="457200" y="122237"/>
            <a:ext cx="7543800" cy="1295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 anchor="b">
            <a:normAutofit/>
          </a:bodyPr>
          <a:lstStyle/>
          <a:p>
            <a:pPr lvl="0">
              <a:defRPr sz="1800" b="0">
                <a:solidFill>
                  <a:srgbClr val="000000"/>
                </a:solidFill>
              </a:defRPr>
            </a:pPr>
            <a:r>
              <a:rPr lang="en-US" sz="3900" b="1" dirty="0" smtClean="0">
                <a:solidFill>
                  <a:srgbClr val="330066"/>
                </a:solidFill>
              </a:rPr>
              <a:t>Result and Evaluation</a:t>
            </a:r>
            <a:endParaRPr sz="3900" b="1" dirty="0">
              <a:solidFill>
                <a:srgbClr val="330066"/>
              </a:solidFill>
            </a:endParaRPr>
          </a:p>
        </p:txBody>
      </p:sp>
      <p:sp>
        <p:nvSpPr>
          <p:cNvPr id="98" name="Shape 98"/>
          <p:cNvSpPr>
            <a:spLocks noGrp="1"/>
          </p:cNvSpPr>
          <p:nvPr>
            <p:ph type="body" idx="4294967295"/>
          </p:nvPr>
        </p:nvSpPr>
        <p:spPr>
          <a:xfrm>
            <a:off x="457200" y="1719262"/>
            <a:ext cx="8229600" cy="44116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0" tIns="0" rIns="0" bIns="0">
            <a:normAutofit/>
          </a:bodyPr>
          <a:lstStyle/>
          <a:p>
            <a:pPr lvl="0">
              <a:spcBef>
                <a:spcPts val="600"/>
              </a:spcBef>
              <a:buFont typeface="Courier New" panose="02070309020205020404" pitchFamily="49" charset="0"/>
              <a:buChar char="o"/>
              <a:defRPr sz="1800"/>
            </a:pPr>
            <a:r>
              <a:rPr lang="en-US" sz="2800" dirty="0" smtClean="0"/>
              <a:t>Device: Samsung Galaxy S4 mini (black) (ver. 4.4.2)</a:t>
            </a:r>
          </a:p>
          <a:p>
            <a:pPr lvl="0">
              <a:spcBef>
                <a:spcPts val="600"/>
              </a:spcBef>
              <a:buFont typeface="Courier New" panose="02070309020205020404" pitchFamily="49" charset="0"/>
              <a:buChar char="o"/>
              <a:defRPr sz="1800"/>
            </a:pPr>
            <a:r>
              <a:rPr lang="en-US" sz="2800" dirty="0" smtClean="0"/>
              <a:t>Accuracy: 16/26 = 61%</a:t>
            </a:r>
          </a:p>
          <a:p>
            <a:pPr marL="859936" lvl="1" indent="-457200">
              <a:spcBef>
                <a:spcPts val="600"/>
              </a:spcBef>
              <a:buFont typeface="Courier New" panose="02070309020205020404" pitchFamily="49" charset="0"/>
              <a:buChar char="o"/>
              <a:defRPr sz="1800"/>
            </a:pPr>
            <a:r>
              <a:rPr lang="en-US" sz="2600" dirty="0" smtClean="0"/>
              <a:t>Dependent on user operation: the faster the better</a:t>
            </a:r>
          </a:p>
          <a:p>
            <a:pPr marL="859936" lvl="1" indent="-457200">
              <a:spcBef>
                <a:spcPts val="600"/>
              </a:spcBef>
              <a:buFont typeface="Courier New" panose="02070309020205020404" pitchFamily="49" charset="0"/>
              <a:buChar char="o"/>
              <a:defRPr sz="1800"/>
            </a:pPr>
            <a:r>
              <a:rPr lang="en-US" sz="2600" dirty="0" smtClean="0"/>
              <a:t>Only Letters without break tested and considered</a:t>
            </a:r>
            <a:endParaRPr sz="2600" dirty="0"/>
          </a:p>
        </p:txBody>
      </p:sp>
      <p:grpSp>
        <p:nvGrpSpPr>
          <p:cNvPr id="9" name="Group 8"/>
          <p:cNvGrpSpPr/>
          <p:nvPr/>
        </p:nvGrpSpPr>
        <p:grpSpPr>
          <a:xfrm>
            <a:off x="457200" y="3790119"/>
            <a:ext cx="8222495" cy="3194863"/>
            <a:chOff x="457200" y="3320781"/>
            <a:chExt cx="8222495" cy="3194863"/>
          </a:xfrm>
        </p:grpSpPr>
        <p:grpSp>
          <p:nvGrpSpPr>
            <p:cNvPr id="7" name="Group 6"/>
            <p:cNvGrpSpPr/>
            <p:nvPr/>
          </p:nvGrpSpPr>
          <p:grpSpPr>
            <a:xfrm>
              <a:off x="457200" y="3320781"/>
              <a:ext cx="8222495" cy="2560320"/>
              <a:chOff x="199392" y="3272229"/>
              <a:chExt cx="8222495" cy="2560320"/>
            </a:xfrm>
          </p:grpSpPr>
          <p:pic>
            <p:nvPicPr>
              <p:cNvPr id="2" name="Picture 1"/>
              <p:cNvPicPr>
                <a:picLocks noChangeAspect="1"/>
              </p:cNvPicPr>
              <p:nvPr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99392" y="3272229"/>
                <a:ext cx="1440180" cy="2560320"/>
              </a:xfrm>
              <a:prstGeom prst="rect">
                <a:avLst/>
              </a:prstGeom>
            </p:spPr>
          </p:pic>
          <p:pic>
            <p:nvPicPr>
              <p:cNvPr id="3" name="Picture 2"/>
              <p:cNvPicPr>
                <a:picLocks noChangeAspect="1"/>
              </p:cNvPicPr>
              <p:nvPr/>
            </p:nvPicPr>
            <p:blipFill>
              <a:blip r:embed="rId3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967066" y="3272229"/>
                <a:ext cx="1440180" cy="2560320"/>
              </a:xfrm>
              <a:prstGeom prst="rect">
                <a:avLst/>
              </a:prstGeom>
            </p:spPr>
          </p:pic>
          <p:pic>
            <p:nvPicPr>
              <p:cNvPr id="4" name="Picture 3"/>
              <p:cNvPicPr>
                <a:picLocks noChangeAspect="1"/>
              </p:cNvPicPr>
              <p:nvPr/>
            </p:nvPicPr>
            <p:blipFill>
              <a:blip r:embed="rId4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3715768" y="3272229"/>
                <a:ext cx="1440180" cy="2560320"/>
              </a:xfrm>
              <a:prstGeom prst="rect">
                <a:avLst/>
              </a:prstGeom>
            </p:spPr>
          </p:pic>
          <p:pic>
            <p:nvPicPr>
              <p:cNvPr id="5" name="Picture 4"/>
              <p:cNvPicPr>
                <a:picLocks noChangeAspect="1"/>
              </p:cNvPicPr>
              <p:nvPr/>
            </p:nvPicPr>
            <p:blipFill>
              <a:blip r:embed="rId5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391527" y="3272229"/>
                <a:ext cx="1440180" cy="2560320"/>
              </a:xfrm>
              <a:prstGeom prst="rect">
                <a:avLst/>
              </a:prstGeom>
            </p:spPr>
          </p:pic>
          <p:pic>
            <p:nvPicPr>
              <p:cNvPr id="6" name="Picture 5"/>
              <p:cNvPicPr>
                <a:picLocks noChangeAspect="1"/>
              </p:cNvPicPr>
              <p:nvPr/>
            </p:nvPicPr>
            <p:blipFill>
              <a:blip r:embed="rId6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981707" y="3272229"/>
                <a:ext cx="1440180" cy="2560320"/>
              </a:xfrm>
              <a:prstGeom prst="rect">
                <a:avLst/>
              </a:prstGeom>
            </p:spPr>
          </p:pic>
        </p:grpSp>
        <p:sp>
          <p:nvSpPr>
            <p:cNvPr id="8" name="TextBox 7"/>
            <p:cNvSpPr txBox="1"/>
            <p:nvPr/>
          </p:nvSpPr>
          <p:spPr>
            <a:xfrm>
              <a:off x="967618" y="5746205"/>
              <a:ext cx="419344" cy="76943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none" lIns="45719" tIns="45719" rIns="45719" bIns="45719" numCol="1" spcCol="38100" rtlCol="0" anchor="t">
              <a:spAutoFit/>
            </a:bodyPr>
            <a:lstStyle/>
            <a:p>
              <a:pPr marL="0" marR="0" indent="0" algn="l" defTabSz="914400" rtl="0" fontAlgn="auto" latinLnBrk="1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kumimoji="0" lang="en-US" sz="4400" b="0" i="0" u="none" strike="noStrike" cap="none" spc="0" normalizeH="0" baseline="0" dirty="0" smtClean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Calibri"/>
                  <a:ea typeface="Calibri"/>
                  <a:cs typeface="Calibri"/>
                  <a:sym typeface="Calibri"/>
                </a:rPr>
                <a:t>A</a:t>
              </a:r>
              <a:endParaRPr kumimoji="0" lang="en-US" sz="44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2735292" y="5746205"/>
              <a:ext cx="440183" cy="76943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none" lIns="45719" tIns="45719" rIns="45719" bIns="45719" numCol="1" spcCol="38100" rtlCol="0" anchor="t">
              <a:spAutoFit/>
            </a:bodyPr>
            <a:lstStyle/>
            <a:p>
              <a:pPr marL="0" marR="0" indent="0" algn="l" defTabSz="914400" rtl="0" fontAlgn="auto" latinLnBrk="1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kumimoji="0" lang="en-US" sz="4400" b="0" i="0" u="none" strike="noStrike" cap="none" spc="0" normalizeH="0" baseline="0" dirty="0" smtClean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Calibri"/>
                  <a:ea typeface="Calibri"/>
                  <a:cs typeface="Calibri"/>
                  <a:sym typeface="Calibri"/>
                </a:rPr>
                <a:t>D</a:t>
              </a:r>
              <a:endParaRPr kumimoji="0" lang="en-US" sz="44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4483994" y="5745586"/>
              <a:ext cx="368047" cy="76943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none" lIns="45719" tIns="45719" rIns="45719" bIns="45719" numCol="1" spcCol="38100" rtlCol="0" anchor="t">
              <a:spAutoFit/>
            </a:bodyPr>
            <a:lstStyle/>
            <a:p>
              <a:pPr marL="0" marR="0" indent="0" algn="l" defTabSz="914400" rtl="0" fontAlgn="auto" latinLnBrk="1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lang="en-US" sz="4400" dirty="0">
                  <a:solidFill>
                    <a:srgbClr val="000000"/>
                  </a:solidFill>
                </a:rPr>
                <a:t>E</a:t>
              </a:r>
              <a:endParaRPr kumimoji="0" lang="en-US" sz="44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6159753" y="5745585"/>
              <a:ext cx="271867" cy="76943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none" lIns="45719" tIns="45719" rIns="45719" bIns="45719" numCol="1" spcCol="38100" rtlCol="0" anchor="t">
              <a:spAutoFit/>
            </a:bodyPr>
            <a:lstStyle/>
            <a:p>
              <a:pPr marL="0" marR="0" indent="0" algn="l" defTabSz="914400" rtl="0" fontAlgn="auto" latinLnBrk="1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kumimoji="0" lang="en-US" sz="4400" b="0" i="0" u="none" strike="noStrike" cap="none" spc="0" normalizeH="0" baseline="0" dirty="0" smtClean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Calibri"/>
                  <a:ea typeface="Calibri"/>
                  <a:cs typeface="Calibri"/>
                  <a:sym typeface="Calibri"/>
                </a:rPr>
                <a:t>J</a:t>
              </a:r>
              <a:endParaRPr kumimoji="0" lang="en-US" sz="44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7749933" y="5745584"/>
              <a:ext cx="594071" cy="769439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none" lIns="45719" tIns="45719" rIns="45719" bIns="45719" numCol="1" spcCol="38100" rtlCol="0" anchor="t">
              <a:spAutoFit/>
            </a:bodyPr>
            <a:lstStyle/>
            <a:p>
              <a:pPr marL="0" marR="0" indent="0" algn="l" defTabSz="914400" rtl="0" fontAlgn="auto" latinLnBrk="1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lang="en-US" sz="4400" dirty="0">
                  <a:solidFill>
                    <a:srgbClr val="000000"/>
                  </a:solidFill>
                </a:rPr>
                <a:t>W</a:t>
              </a:r>
              <a:endParaRPr kumimoji="0" lang="en-US" sz="44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610443475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Default">
  <a:themeElements>
    <a:clrScheme name="Default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CCCC00"/>
      </a:accent1>
      <a:accent2>
        <a:srgbClr val="669999"/>
      </a:accent2>
      <a:accent3>
        <a:srgbClr val="8F8F8F"/>
      </a:accent3>
      <a:accent4>
        <a:srgbClr val="707070"/>
      </a:accent4>
      <a:accent5>
        <a:srgbClr val="E0E0AA"/>
      </a:accent5>
      <a:accent6>
        <a:srgbClr val="5C8B8B"/>
      </a:accent6>
      <a:hlink>
        <a:srgbClr val="0000FF"/>
      </a:hlink>
      <a:folHlink>
        <a:srgbClr val="FF00FF"/>
      </a:folHlink>
    </a:clrScheme>
    <a:fontScheme name="Default">
      <a:majorFont>
        <a:latin typeface="Helvetica Neue"/>
        <a:ea typeface="Helvetica Neue"/>
        <a:cs typeface="Helvetica Neue"/>
      </a:majorFont>
      <a:minorFont>
        <a:latin typeface="Helvetica"/>
        <a:ea typeface="Helvetica"/>
        <a:cs typeface="Helvetica"/>
      </a:minorFont>
    </a:fontScheme>
    <a:fmtScheme name="Defaul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38100" dist="20000" dir="5400000" rotWithShape="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rgbClr val="CCCC00"/>
          </a:solidFill>
          <a:prstDash val="solid"/>
          <a:bevel/>
        </a:ln>
        <a:effectLst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Calibri"/>
            <a:ea typeface="Calibri"/>
            <a:cs typeface="Calibri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CCCC00"/>
          </a:solidFill>
          <a:prstDash val="solid"/>
          <a:bevel/>
        </a:ln>
        <a:effectLst>
          <a:outerShdw blurRad="38100" dist="20000" dir="5400000" rotWithShape="0">
            <a:srgbClr val="000000">
              <a:alpha val="38000"/>
            </a:srgbClr>
          </a:outerShdw>
        </a:effectLst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Calibri"/>
            <a:ea typeface="Calibri"/>
            <a:cs typeface="Calibri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Default">
  <a:themeElements>
    <a:clrScheme name="Default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CCCC00"/>
      </a:accent1>
      <a:accent2>
        <a:srgbClr val="669999"/>
      </a:accent2>
      <a:accent3>
        <a:srgbClr val="8F8F8F"/>
      </a:accent3>
      <a:accent4>
        <a:srgbClr val="707070"/>
      </a:accent4>
      <a:accent5>
        <a:srgbClr val="E0E0AA"/>
      </a:accent5>
      <a:accent6>
        <a:srgbClr val="5C8B8B"/>
      </a:accent6>
      <a:hlink>
        <a:srgbClr val="0000FF"/>
      </a:hlink>
      <a:folHlink>
        <a:srgbClr val="FF00FF"/>
      </a:folHlink>
    </a:clrScheme>
    <a:fontScheme name="Default">
      <a:majorFont>
        <a:latin typeface="Helvetica Neue"/>
        <a:ea typeface="Helvetica Neue"/>
        <a:cs typeface="Helvetica Neue"/>
      </a:majorFont>
      <a:minorFont>
        <a:latin typeface="Helvetica"/>
        <a:ea typeface="Helvetica"/>
        <a:cs typeface="Helvetica"/>
      </a:minorFont>
    </a:fontScheme>
    <a:fmtScheme name="Defaul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38100" dist="20000" dir="5400000" rotWithShape="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rgbClr val="CCCC00"/>
          </a:solidFill>
          <a:prstDash val="solid"/>
          <a:bevel/>
        </a:ln>
        <a:effectLst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Calibri"/>
            <a:ea typeface="Calibri"/>
            <a:cs typeface="Calibri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CCCC00"/>
          </a:solidFill>
          <a:prstDash val="solid"/>
          <a:bevel/>
        </a:ln>
        <a:effectLst>
          <a:outerShdw blurRad="38100" dist="20000" dir="5400000" rotWithShape="0">
            <a:srgbClr val="000000">
              <a:alpha val="38000"/>
            </a:srgbClr>
          </a:outerShdw>
        </a:effectLst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Calibri"/>
            <a:ea typeface="Calibri"/>
            <a:cs typeface="Calibri"/>
            <a:sym typeface="Calibr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140</TotalTime>
  <Words>457</Words>
  <Application>Microsoft Office PowerPoint</Application>
  <PresentationFormat>On-screen Show (4:3)</PresentationFormat>
  <Paragraphs>64</Paragraphs>
  <Slides>13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20" baseType="lpstr">
      <vt:lpstr>Helvetica Neue</vt:lpstr>
      <vt:lpstr>Calibri</vt:lpstr>
      <vt:lpstr>Courier New</vt:lpstr>
      <vt:lpstr>Helvetica</vt:lpstr>
      <vt:lpstr>Palatino Linotype</vt:lpstr>
      <vt:lpstr>Wingdings</vt:lpstr>
      <vt:lpstr>Default</vt:lpstr>
      <vt:lpstr>Ubiquitous and Mobile Computing  CS 528: Magical Writer</vt:lpstr>
      <vt:lpstr>Introduction</vt:lpstr>
      <vt:lpstr>App Info</vt:lpstr>
      <vt:lpstr>UI Views</vt:lpstr>
      <vt:lpstr>UI Design Principal</vt:lpstr>
      <vt:lpstr>UI Implementation</vt:lpstr>
      <vt:lpstr>Flow Chart</vt:lpstr>
      <vt:lpstr>Data Processing</vt:lpstr>
      <vt:lpstr>Result and Evaluation</vt:lpstr>
      <vt:lpstr>References</vt:lpstr>
      <vt:lpstr>References</vt:lpstr>
      <vt:lpstr>QUESTIONS AND DISCUSSION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Ubiquitous and Mobile Computing  CS 528: Insert Topic</dc:title>
  <cp:lastModifiedBy>Muxi Qi</cp:lastModifiedBy>
  <cp:revision>13</cp:revision>
  <dcterms:modified xsi:type="dcterms:W3CDTF">2015-05-06T00:05:29Z</dcterms:modified>
</cp:coreProperties>
</file>